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3" r:id="rId2"/>
    <p:sldId id="330" r:id="rId3"/>
    <p:sldId id="325" r:id="rId4"/>
    <p:sldId id="326" r:id="rId5"/>
    <p:sldId id="327" r:id="rId6"/>
    <p:sldId id="269" r:id="rId7"/>
    <p:sldId id="281" r:id="rId8"/>
    <p:sldId id="332" r:id="rId9"/>
    <p:sldId id="328" r:id="rId10"/>
    <p:sldId id="331" r:id="rId11"/>
    <p:sldId id="288" r:id="rId12"/>
    <p:sldId id="309" r:id="rId13"/>
    <p:sldId id="329" r:id="rId14"/>
  </p:sldIdLst>
  <p:sldSz cx="9144000" cy="6858000" type="screen4x3"/>
  <p:notesSz cx="7053263" cy="9356725"/>
  <p:defaultTextStyle>
    <a:defPPr>
      <a:defRPr lang="en-US"/>
    </a:defPPr>
    <a:lvl1pPr algn="l" rtl="0" fontAlgn="base">
      <a:spcBef>
        <a:spcPct val="0"/>
      </a:spcBef>
      <a:spcAft>
        <a:spcPct val="0"/>
      </a:spcAft>
      <a:defRPr sz="2100" kern="1200">
        <a:solidFill>
          <a:schemeClr val="tx1"/>
        </a:solidFill>
        <a:latin typeface="Arial" charset="0"/>
        <a:ea typeface="+mn-ea"/>
        <a:cs typeface="Arial" charset="0"/>
      </a:defRPr>
    </a:lvl1pPr>
    <a:lvl2pPr marL="457200" algn="l" rtl="0" fontAlgn="base">
      <a:spcBef>
        <a:spcPct val="0"/>
      </a:spcBef>
      <a:spcAft>
        <a:spcPct val="0"/>
      </a:spcAft>
      <a:defRPr sz="2100" kern="1200">
        <a:solidFill>
          <a:schemeClr val="tx1"/>
        </a:solidFill>
        <a:latin typeface="Arial" charset="0"/>
        <a:ea typeface="+mn-ea"/>
        <a:cs typeface="Arial" charset="0"/>
      </a:defRPr>
    </a:lvl2pPr>
    <a:lvl3pPr marL="914400" algn="l" rtl="0" fontAlgn="base">
      <a:spcBef>
        <a:spcPct val="0"/>
      </a:spcBef>
      <a:spcAft>
        <a:spcPct val="0"/>
      </a:spcAft>
      <a:defRPr sz="2100" kern="1200">
        <a:solidFill>
          <a:schemeClr val="tx1"/>
        </a:solidFill>
        <a:latin typeface="Arial" charset="0"/>
        <a:ea typeface="+mn-ea"/>
        <a:cs typeface="Arial" charset="0"/>
      </a:defRPr>
    </a:lvl3pPr>
    <a:lvl4pPr marL="1371600" algn="l" rtl="0" fontAlgn="base">
      <a:spcBef>
        <a:spcPct val="0"/>
      </a:spcBef>
      <a:spcAft>
        <a:spcPct val="0"/>
      </a:spcAft>
      <a:defRPr sz="2100" kern="1200">
        <a:solidFill>
          <a:schemeClr val="tx1"/>
        </a:solidFill>
        <a:latin typeface="Arial" charset="0"/>
        <a:ea typeface="+mn-ea"/>
        <a:cs typeface="Arial" charset="0"/>
      </a:defRPr>
    </a:lvl4pPr>
    <a:lvl5pPr marL="1828800" algn="l"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00CC"/>
    <a:srgbClr val="FF66CC"/>
    <a:srgbClr val="000066"/>
    <a:srgbClr val="CCFFFF"/>
    <a:srgbClr val="0000FF"/>
    <a:srgbClr val="00FFFF"/>
    <a:srgbClr val="E4D6C2"/>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75" autoAdjust="0"/>
  </p:normalViewPr>
  <p:slideViewPr>
    <p:cSldViewPr>
      <p:cViewPr varScale="1">
        <p:scale>
          <a:sx n="69" d="100"/>
          <a:sy n="69" d="100"/>
        </p:scale>
        <p:origin x="-1416" y="-108"/>
      </p:cViewPr>
      <p:guideLst>
        <p:guide orient="horz" pos="2160"/>
        <p:guide pos="2880"/>
      </p:guideLst>
    </p:cSldViewPr>
  </p:slideViewPr>
  <p:outlineViewPr>
    <p:cViewPr>
      <p:scale>
        <a:sx n="33" d="100"/>
        <a:sy n="33" d="100"/>
      </p:scale>
      <p:origin x="0" y="14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60454-A499-4955-A658-61CEBC179B8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73E481B-2BB1-455C-96EC-35DCC4860442}">
      <dgm:prSet/>
      <dgm:spPr>
        <a:solidFill>
          <a:schemeClr val="tx2">
            <a:lumMod val="60000"/>
            <a:lumOff val="40000"/>
          </a:schemeClr>
        </a:solidFill>
      </dgm:spPr>
      <dgm:t>
        <a:bodyPr/>
        <a:lstStyle/>
        <a:p>
          <a:pPr rtl="0"/>
          <a:r>
            <a:rPr lang="en-US" dirty="0" smtClean="0"/>
            <a:t>By coating the hotel rooms with FN® we can offer effective solution to allergies, bad odors, mold, etc., </a:t>
          </a:r>
          <a:endParaRPr lang="en-US" dirty="0"/>
        </a:p>
      </dgm:t>
    </dgm:pt>
    <dgm:pt modelId="{B7A00CA2-24B8-423A-BF7C-B4B898B4CFDE}" type="parTrans" cxnId="{B82301F2-A3FD-4C2E-9EB0-B40E93DD9020}">
      <dgm:prSet/>
      <dgm:spPr/>
      <dgm:t>
        <a:bodyPr/>
        <a:lstStyle/>
        <a:p>
          <a:endParaRPr lang="en-US"/>
        </a:p>
      </dgm:t>
    </dgm:pt>
    <dgm:pt modelId="{6ED4A522-06D9-432E-BEF9-FDFEDEEFF316}" type="sibTrans" cxnId="{B82301F2-A3FD-4C2E-9EB0-B40E93DD9020}">
      <dgm:prSet/>
      <dgm:spPr/>
      <dgm:t>
        <a:bodyPr/>
        <a:lstStyle/>
        <a:p>
          <a:endParaRPr lang="en-US"/>
        </a:p>
      </dgm:t>
    </dgm:pt>
    <dgm:pt modelId="{DEC85F97-6EEC-4577-B252-120553309578}">
      <dgm:prSet custT="1"/>
      <dgm:spPr>
        <a:solidFill>
          <a:srgbClr val="0000CC"/>
        </a:solidFill>
      </dgm:spPr>
      <dgm:t>
        <a:bodyPr/>
        <a:lstStyle/>
        <a:p>
          <a:pPr rtl="0"/>
          <a:r>
            <a:rPr lang="en-US" sz="2400" dirty="0" smtClean="0"/>
            <a:t>FN® Coatings turn regular hotel rooms into </a:t>
          </a:r>
          <a:endParaRPr lang="en-US" sz="2400" dirty="0"/>
        </a:p>
      </dgm:t>
    </dgm:pt>
    <dgm:pt modelId="{26030CDE-7F44-4A7B-B06B-4FDAE15BDA9C}" type="parTrans" cxnId="{12984C0A-A47E-41CE-90E9-EF6E5DD31A04}">
      <dgm:prSet/>
      <dgm:spPr/>
      <dgm:t>
        <a:bodyPr/>
        <a:lstStyle/>
        <a:p>
          <a:endParaRPr lang="en-US"/>
        </a:p>
      </dgm:t>
    </dgm:pt>
    <dgm:pt modelId="{C1D8F656-609D-47BF-9D59-9A9210AF7CDF}" type="sibTrans" cxnId="{12984C0A-A47E-41CE-90E9-EF6E5DD31A04}">
      <dgm:prSet/>
      <dgm:spPr/>
      <dgm:t>
        <a:bodyPr/>
        <a:lstStyle/>
        <a:p>
          <a:endParaRPr lang="en-US"/>
        </a:p>
      </dgm:t>
    </dgm:pt>
    <dgm:pt modelId="{8695DEAB-F55E-449E-B277-5D1B02DA929B}">
      <dgm:prSet custT="1"/>
      <dgm:spPr>
        <a:ln>
          <a:solidFill>
            <a:srgbClr val="0000FF">
              <a:alpha val="90000"/>
            </a:srgbClr>
          </a:solidFill>
        </a:ln>
      </dgm:spPr>
      <dgm:t>
        <a:bodyPr/>
        <a:lstStyle/>
        <a:p>
          <a:pPr rtl="0"/>
          <a:r>
            <a:rPr lang="en-US" sz="2800" dirty="0" smtClean="0"/>
            <a:t>Hypo-Allergenic Rooms, </a:t>
          </a:r>
          <a:r>
            <a:rPr lang="en-US" sz="2800" dirty="0" smtClean="0"/>
            <a:t>suitable for people with heavy allergies.</a:t>
          </a:r>
          <a:endParaRPr lang="en-US" sz="2800" dirty="0"/>
        </a:p>
      </dgm:t>
    </dgm:pt>
    <dgm:pt modelId="{7D14C3CF-65F7-4611-B24A-BEAA5E9F68CB}" type="parTrans" cxnId="{19928C76-4544-4702-81F9-1767C529BBAF}">
      <dgm:prSet/>
      <dgm:spPr/>
      <dgm:t>
        <a:bodyPr/>
        <a:lstStyle/>
        <a:p>
          <a:endParaRPr lang="en-US"/>
        </a:p>
      </dgm:t>
    </dgm:pt>
    <dgm:pt modelId="{D6C40149-E3D8-49BD-9DBA-C573468BA7E1}" type="sibTrans" cxnId="{19928C76-4544-4702-81F9-1767C529BBAF}">
      <dgm:prSet/>
      <dgm:spPr/>
      <dgm:t>
        <a:bodyPr/>
        <a:lstStyle/>
        <a:p>
          <a:endParaRPr lang="en-US"/>
        </a:p>
      </dgm:t>
    </dgm:pt>
    <dgm:pt modelId="{0CCE58EF-AC46-48E6-A19C-D7F02FE479C3}">
      <dgm:prSet/>
      <dgm:spPr>
        <a:solidFill>
          <a:srgbClr val="0000CC"/>
        </a:solidFill>
      </dgm:spPr>
      <dgm:t>
        <a:bodyPr/>
        <a:lstStyle/>
        <a:p>
          <a:pPr rtl="0"/>
          <a:r>
            <a:rPr lang="en-US" dirty="0" smtClean="0"/>
            <a:t>FN® are further useful for:</a:t>
          </a:r>
          <a:endParaRPr lang="en-US" dirty="0"/>
        </a:p>
      </dgm:t>
    </dgm:pt>
    <dgm:pt modelId="{8BC3FE06-B589-4137-AB76-CC4E966880A6}" type="parTrans" cxnId="{2D72CF69-E308-43EA-8735-D2343FED7184}">
      <dgm:prSet/>
      <dgm:spPr/>
      <dgm:t>
        <a:bodyPr/>
        <a:lstStyle/>
        <a:p>
          <a:endParaRPr lang="en-US"/>
        </a:p>
      </dgm:t>
    </dgm:pt>
    <dgm:pt modelId="{DA4A5B20-A93E-4781-AC3D-D6BC039974B2}" type="sibTrans" cxnId="{2D72CF69-E308-43EA-8735-D2343FED7184}">
      <dgm:prSet/>
      <dgm:spPr/>
      <dgm:t>
        <a:bodyPr/>
        <a:lstStyle/>
        <a:p>
          <a:endParaRPr lang="en-US"/>
        </a:p>
      </dgm:t>
    </dgm:pt>
    <dgm:pt modelId="{BC09D78A-71D0-4D20-9763-3177E406A2E7}">
      <dgm:prSet custT="1"/>
      <dgm:spPr>
        <a:ln>
          <a:solidFill>
            <a:srgbClr val="0000FF">
              <a:alpha val="90000"/>
            </a:srgbClr>
          </a:solidFill>
        </a:ln>
      </dgm:spPr>
      <dgm:t>
        <a:bodyPr/>
        <a:lstStyle/>
        <a:p>
          <a:pPr rtl="0"/>
          <a:r>
            <a:rPr lang="en-US" sz="1900" dirty="0" smtClean="0"/>
            <a:t>Remove toxins from mites, bacteria</a:t>
          </a:r>
          <a:endParaRPr lang="en-US" sz="1900" dirty="0"/>
        </a:p>
      </dgm:t>
    </dgm:pt>
    <dgm:pt modelId="{DF29B123-E706-412B-B5A3-CD32ACA7D144}" type="parTrans" cxnId="{AA11EE55-9451-4DBD-A3D3-075E7BA876CA}">
      <dgm:prSet/>
      <dgm:spPr/>
      <dgm:t>
        <a:bodyPr/>
        <a:lstStyle/>
        <a:p>
          <a:endParaRPr lang="en-US"/>
        </a:p>
      </dgm:t>
    </dgm:pt>
    <dgm:pt modelId="{83623288-64BA-4BBE-95D0-AF4926279872}" type="sibTrans" cxnId="{AA11EE55-9451-4DBD-A3D3-075E7BA876CA}">
      <dgm:prSet/>
      <dgm:spPr/>
      <dgm:t>
        <a:bodyPr/>
        <a:lstStyle/>
        <a:p>
          <a:endParaRPr lang="en-US"/>
        </a:p>
      </dgm:t>
    </dgm:pt>
    <dgm:pt modelId="{22A9BBEE-4066-45C7-9320-55045F4429D1}">
      <dgm:prSet custT="1"/>
      <dgm:spPr>
        <a:ln>
          <a:solidFill>
            <a:srgbClr val="0000FF">
              <a:alpha val="90000"/>
            </a:srgbClr>
          </a:solidFill>
        </a:ln>
      </dgm:spPr>
      <dgm:t>
        <a:bodyPr/>
        <a:lstStyle/>
        <a:p>
          <a:pPr rtl="0"/>
          <a:r>
            <a:rPr lang="en-US" sz="2000" dirty="0" smtClean="0"/>
            <a:t>Prevent musty deposits and bad odors</a:t>
          </a:r>
          <a:endParaRPr lang="en-US" sz="2000" dirty="0"/>
        </a:p>
      </dgm:t>
    </dgm:pt>
    <dgm:pt modelId="{0C1ECDB7-F214-4042-9383-AF86E3BA85AF}" type="parTrans" cxnId="{78A83ECA-6813-479E-B0B8-0775B4253CE8}">
      <dgm:prSet/>
      <dgm:spPr/>
      <dgm:t>
        <a:bodyPr/>
        <a:lstStyle/>
        <a:p>
          <a:endParaRPr lang="en-US"/>
        </a:p>
      </dgm:t>
    </dgm:pt>
    <dgm:pt modelId="{993CF13A-72C0-4767-BFBE-963EA0B25165}" type="sibTrans" cxnId="{78A83ECA-6813-479E-B0B8-0775B4253CE8}">
      <dgm:prSet/>
      <dgm:spPr/>
      <dgm:t>
        <a:bodyPr/>
        <a:lstStyle/>
        <a:p>
          <a:endParaRPr lang="en-US"/>
        </a:p>
      </dgm:t>
    </dgm:pt>
    <dgm:pt modelId="{A4A7DF58-A31B-468E-BAE5-1CB77F0F44E5}">
      <dgm:prSet custT="1"/>
      <dgm:spPr>
        <a:ln>
          <a:solidFill>
            <a:srgbClr val="0000FF">
              <a:alpha val="90000"/>
            </a:srgbClr>
          </a:solidFill>
        </a:ln>
      </dgm:spPr>
      <dgm:t>
        <a:bodyPr/>
        <a:lstStyle/>
        <a:p>
          <a:pPr rtl="0"/>
          <a:r>
            <a:rPr lang="en-US" sz="2000" dirty="0" smtClean="0"/>
            <a:t>Keep HVAC cleaner</a:t>
          </a:r>
        </a:p>
        <a:p>
          <a:pPr rtl="0"/>
          <a:r>
            <a:rPr lang="en-US" sz="2000" dirty="0" smtClean="0"/>
            <a:t>($ savings) </a:t>
          </a:r>
          <a:endParaRPr lang="en-US" sz="2000" dirty="0"/>
        </a:p>
      </dgm:t>
    </dgm:pt>
    <dgm:pt modelId="{9E38CDD4-B7CD-46CB-85D7-B4353F80425C}" type="parTrans" cxnId="{024EE051-5813-425E-914A-D42FA89A1638}">
      <dgm:prSet/>
      <dgm:spPr/>
      <dgm:t>
        <a:bodyPr/>
        <a:lstStyle/>
        <a:p>
          <a:endParaRPr lang="en-US"/>
        </a:p>
      </dgm:t>
    </dgm:pt>
    <dgm:pt modelId="{75FB1EEE-5A5A-42EF-A61E-289DB2EDFF1B}" type="sibTrans" cxnId="{024EE051-5813-425E-914A-D42FA89A1638}">
      <dgm:prSet/>
      <dgm:spPr/>
      <dgm:t>
        <a:bodyPr/>
        <a:lstStyle/>
        <a:p>
          <a:endParaRPr lang="en-US"/>
        </a:p>
      </dgm:t>
    </dgm:pt>
    <dgm:pt modelId="{C5229A30-56A1-49CB-8DC3-9A88EC2A9196}" type="pres">
      <dgm:prSet presAssocID="{9A060454-A499-4955-A658-61CEBC179B89}" presName="Name0" presStyleCnt="0">
        <dgm:presLayoutVars>
          <dgm:chPref val="3"/>
          <dgm:dir/>
          <dgm:animLvl val="lvl"/>
          <dgm:resizeHandles/>
        </dgm:presLayoutVars>
      </dgm:prSet>
      <dgm:spPr/>
    </dgm:pt>
    <dgm:pt modelId="{150940AB-559C-4D52-821C-7916758AAE6D}" type="pres">
      <dgm:prSet presAssocID="{573E481B-2BB1-455C-96EC-35DCC4860442}" presName="horFlow" presStyleCnt="0"/>
      <dgm:spPr/>
    </dgm:pt>
    <dgm:pt modelId="{3503834B-C914-4DC0-B731-50EED44EE178}" type="pres">
      <dgm:prSet presAssocID="{573E481B-2BB1-455C-96EC-35DCC4860442}" presName="bigChev" presStyleLbl="node1" presStyleIdx="0" presStyleCnt="3" custScaleX="313150"/>
      <dgm:spPr/>
      <dgm:t>
        <a:bodyPr/>
        <a:lstStyle/>
        <a:p>
          <a:endParaRPr lang="en-US"/>
        </a:p>
      </dgm:t>
    </dgm:pt>
    <dgm:pt modelId="{2BBC8150-45F6-4259-8F3F-D91C1672CD21}" type="pres">
      <dgm:prSet presAssocID="{573E481B-2BB1-455C-96EC-35DCC4860442}" presName="vSp" presStyleCnt="0"/>
      <dgm:spPr/>
    </dgm:pt>
    <dgm:pt modelId="{F03B833E-28AC-4451-BE99-7520E270C728}" type="pres">
      <dgm:prSet presAssocID="{DEC85F97-6EEC-4577-B252-120553309578}" presName="horFlow" presStyleCnt="0"/>
      <dgm:spPr/>
    </dgm:pt>
    <dgm:pt modelId="{2B53F86B-4C4C-4D2A-9CC8-8B0A9DCB25A2}" type="pres">
      <dgm:prSet presAssocID="{DEC85F97-6EEC-4577-B252-120553309578}" presName="bigChev" presStyleLbl="node1" presStyleIdx="1" presStyleCnt="3" custScaleX="123159"/>
      <dgm:spPr/>
      <dgm:t>
        <a:bodyPr/>
        <a:lstStyle/>
        <a:p>
          <a:endParaRPr lang="en-US"/>
        </a:p>
      </dgm:t>
    </dgm:pt>
    <dgm:pt modelId="{E45BF516-2D21-4F4E-999A-51D4DFC78A2A}" type="pres">
      <dgm:prSet presAssocID="{7D14C3CF-65F7-4611-B24A-BEAA5E9F68CB}" presName="parTrans" presStyleCnt="0"/>
      <dgm:spPr/>
    </dgm:pt>
    <dgm:pt modelId="{2B7C1348-5402-40CF-A4B0-7FE271DEE242}" type="pres">
      <dgm:prSet presAssocID="{8695DEAB-F55E-449E-B277-5D1B02DA929B}" presName="node" presStyleLbl="alignAccFollowNode1" presStyleIdx="0" presStyleCnt="4" custScaleX="242628">
        <dgm:presLayoutVars>
          <dgm:bulletEnabled val="1"/>
        </dgm:presLayoutVars>
      </dgm:prSet>
      <dgm:spPr/>
      <dgm:t>
        <a:bodyPr/>
        <a:lstStyle/>
        <a:p>
          <a:endParaRPr lang="en-US"/>
        </a:p>
      </dgm:t>
    </dgm:pt>
    <dgm:pt modelId="{2BEB49AA-7EF1-4992-B58A-71A58DB2F136}" type="pres">
      <dgm:prSet presAssocID="{DEC85F97-6EEC-4577-B252-120553309578}" presName="vSp" presStyleCnt="0"/>
      <dgm:spPr/>
    </dgm:pt>
    <dgm:pt modelId="{AA4004A8-F5A6-46B7-954A-4B5D4FC06ADE}" type="pres">
      <dgm:prSet presAssocID="{0CCE58EF-AC46-48E6-A19C-D7F02FE479C3}" presName="horFlow" presStyleCnt="0"/>
      <dgm:spPr/>
    </dgm:pt>
    <dgm:pt modelId="{D3A96D09-FE8E-470B-80A8-E7BBFC21EB1E}" type="pres">
      <dgm:prSet presAssocID="{0CCE58EF-AC46-48E6-A19C-D7F02FE479C3}" presName="bigChev" presStyleLbl="node1" presStyleIdx="2" presStyleCnt="3" custScaleY="124483" custLinFactX="-3432" custLinFactNeighborX="-100000" custLinFactNeighborY="-4032"/>
      <dgm:spPr/>
      <dgm:t>
        <a:bodyPr/>
        <a:lstStyle/>
        <a:p>
          <a:endParaRPr lang="en-US"/>
        </a:p>
      </dgm:t>
    </dgm:pt>
    <dgm:pt modelId="{0E9C75D9-4DA3-4D66-9085-CE6541D98CE9}" type="pres">
      <dgm:prSet presAssocID="{DF29B123-E706-412B-B5A3-CD32ACA7D144}" presName="parTrans" presStyleCnt="0"/>
      <dgm:spPr/>
    </dgm:pt>
    <dgm:pt modelId="{99317D25-E77C-45BB-AFB5-3FCEBDA6E307}" type="pres">
      <dgm:prSet presAssocID="{BC09D78A-71D0-4D20-9763-3177E406A2E7}" presName="node" presStyleLbl="alignAccFollowNode1" presStyleIdx="1" presStyleCnt="4" custScaleY="124483">
        <dgm:presLayoutVars>
          <dgm:bulletEnabled val="1"/>
        </dgm:presLayoutVars>
      </dgm:prSet>
      <dgm:spPr/>
      <dgm:t>
        <a:bodyPr/>
        <a:lstStyle/>
        <a:p>
          <a:endParaRPr lang="en-US"/>
        </a:p>
      </dgm:t>
    </dgm:pt>
    <dgm:pt modelId="{A7620C79-DA7B-48C4-926E-273C907914BC}" type="pres">
      <dgm:prSet presAssocID="{83623288-64BA-4BBE-95D0-AF4926279872}" presName="sibTrans" presStyleCnt="0"/>
      <dgm:spPr/>
    </dgm:pt>
    <dgm:pt modelId="{D9334D32-26E8-4B2D-9E68-5C658CC74277}" type="pres">
      <dgm:prSet presAssocID="{22A9BBEE-4066-45C7-9320-55045F4429D1}" presName="node" presStyleLbl="alignAccFollowNode1" presStyleIdx="2" presStyleCnt="4" custScaleX="109979" custScaleY="124483">
        <dgm:presLayoutVars>
          <dgm:bulletEnabled val="1"/>
        </dgm:presLayoutVars>
      </dgm:prSet>
      <dgm:spPr/>
      <dgm:t>
        <a:bodyPr/>
        <a:lstStyle/>
        <a:p>
          <a:endParaRPr lang="en-US"/>
        </a:p>
      </dgm:t>
    </dgm:pt>
    <dgm:pt modelId="{7081EA00-4AE3-4DBC-9173-467DC8DC4E14}" type="pres">
      <dgm:prSet presAssocID="{993CF13A-72C0-4767-BFBE-963EA0B25165}" presName="sibTrans" presStyleCnt="0"/>
      <dgm:spPr/>
    </dgm:pt>
    <dgm:pt modelId="{337FF97B-A5DE-4D16-A083-131118919C63}" type="pres">
      <dgm:prSet presAssocID="{A4A7DF58-A31B-468E-BAE5-1CB77F0F44E5}" presName="node" presStyleLbl="alignAccFollowNode1" presStyleIdx="3" presStyleCnt="4" custScaleX="100989" custScaleY="120410">
        <dgm:presLayoutVars>
          <dgm:bulletEnabled val="1"/>
        </dgm:presLayoutVars>
      </dgm:prSet>
      <dgm:spPr/>
      <dgm:t>
        <a:bodyPr/>
        <a:lstStyle/>
        <a:p>
          <a:endParaRPr lang="en-US"/>
        </a:p>
      </dgm:t>
    </dgm:pt>
  </dgm:ptLst>
  <dgm:cxnLst>
    <dgm:cxn modelId="{AB68ED07-DC29-487D-A17A-DBB59174A47A}" type="presOf" srcId="{8695DEAB-F55E-449E-B277-5D1B02DA929B}" destId="{2B7C1348-5402-40CF-A4B0-7FE271DEE242}" srcOrd="0" destOrd="0" presId="urn:microsoft.com/office/officeart/2005/8/layout/lProcess3"/>
    <dgm:cxn modelId="{2D72CF69-E308-43EA-8735-D2343FED7184}" srcId="{9A060454-A499-4955-A658-61CEBC179B89}" destId="{0CCE58EF-AC46-48E6-A19C-D7F02FE479C3}" srcOrd="2" destOrd="0" parTransId="{8BC3FE06-B589-4137-AB76-CC4E966880A6}" sibTransId="{DA4A5B20-A93E-4781-AC3D-D6BC039974B2}"/>
    <dgm:cxn modelId="{7679D723-904A-4223-80F1-C44173BF1117}" type="presOf" srcId="{BC09D78A-71D0-4D20-9763-3177E406A2E7}" destId="{99317D25-E77C-45BB-AFB5-3FCEBDA6E307}" srcOrd="0" destOrd="0" presId="urn:microsoft.com/office/officeart/2005/8/layout/lProcess3"/>
    <dgm:cxn modelId="{78A83ECA-6813-479E-B0B8-0775B4253CE8}" srcId="{0CCE58EF-AC46-48E6-A19C-D7F02FE479C3}" destId="{22A9BBEE-4066-45C7-9320-55045F4429D1}" srcOrd="1" destOrd="0" parTransId="{0C1ECDB7-F214-4042-9383-AF86E3BA85AF}" sibTransId="{993CF13A-72C0-4767-BFBE-963EA0B25165}"/>
    <dgm:cxn modelId="{19928C76-4544-4702-81F9-1767C529BBAF}" srcId="{DEC85F97-6EEC-4577-B252-120553309578}" destId="{8695DEAB-F55E-449E-B277-5D1B02DA929B}" srcOrd="0" destOrd="0" parTransId="{7D14C3CF-65F7-4611-B24A-BEAA5E9F68CB}" sibTransId="{D6C40149-E3D8-49BD-9DBA-C573468BA7E1}"/>
    <dgm:cxn modelId="{024EE051-5813-425E-914A-D42FA89A1638}" srcId="{0CCE58EF-AC46-48E6-A19C-D7F02FE479C3}" destId="{A4A7DF58-A31B-468E-BAE5-1CB77F0F44E5}" srcOrd="2" destOrd="0" parTransId="{9E38CDD4-B7CD-46CB-85D7-B4353F80425C}" sibTransId="{75FB1EEE-5A5A-42EF-A61E-289DB2EDFF1B}"/>
    <dgm:cxn modelId="{3D00116C-02B4-4F29-A5A3-799502B37C1D}" type="presOf" srcId="{DEC85F97-6EEC-4577-B252-120553309578}" destId="{2B53F86B-4C4C-4D2A-9CC8-8B0A9DCB25A2}" srcOrd="0" destOrd="0" presId="urn:microsoft.com/office/officeart/2005/8/layout/lProcess3"/>
    <dgm:cxn modelId="{0C02DE76-8202-45F6-8D3E-8AE07EE548AC}" type="presOf" srcId="{22A9BBEE-4066-45C7-9320-55045F4429D1}" destId="{D9334D32-26E8-4B2D-9E68-5C658CC74277}" srcOrd="0" destOrd="0" presId="urn:microsoft.com/office/officeart/2005/8/layout/lProcess3"/>
    <dgm:cxn modelId="{12984C0A-A47E-41CE-90E9-EF6E5DD31A04}" srcId="{9A060454-A499-4955-A658-61CEBC179B89}" destId="{DEC85F97-6EEC-4577-B252-120553309578}" srcOrd="1" destOrd="0" parTransId="{26030CDE-7F44-4A7B-B06B-4FDAE15BDA9C}" sibTransId="{C1D8F656-609D-47BF-9D59-9A9210AF7CDF}"/>
    <dgm:cxn modelId="{0F4879B9-3962-474C-BD2D-E626E43F5CD0}" type="presOf" srcId="{9A060454-A499-4955-A658-61CEBC179B89}" destId="{C5229A30-56A1-49CB-8DC3-9A88EC2A9196}" srcOrd="0" destOrd="0" presId="urn:microsoft.com/office/officeart/2005/8/layout/lProcess3"/>
    <dgm:cxn modelId="{B6BA3D55-8022-48ED-9D43-9209A6B7E22B}" type="presOf" srcId="{A4A7DF58-A31B-468E-BAE5-1CB77F0F44E5}" destId="{337FF97B-A5DE-4D16-A083-131118919C63}" srcOrd="0" destOrd="0" presId="urn:microsoft.com/office/officeart/2005/8/layout/lProcess3"/>
    <dgm:cxn modelId="{B82301F2-A3FD-4C2E-9EB0-B40E93DD9020}" srcId="{9A060454-A499-4955-A658-61CEBC179B89}" destId="{573E481B-2BB1-455C-96EC-35DCC4860442}" srcOrd="0" destOrd="0" parTransId="{B7A00CA2-24B8-423A-BF7C-B4B898B4CFDE}" sibTransId="{6ED4A522-06D9-432E-BEF9-FDFEDEEFF316}"/>
    <dgm:cxn modelId="{8FA54BBC-EAEF-46FE-9641-CE05AB762592}" type="presOf" srcId="{0CCE58EF-AC46-48E6-A19C-D7F02FE479C3}" destId="{D3A96D09-FE8E-470B-80A8-E7BBFC21EB1E}" srcOrd="0" destOrd="0" presId="urn:microsoft.com/office/officeart/2005/8/layout/lProcess3"/>
    <dgm:cxn modelId="{32D1F0A1-8BF2-4EFD-B39D-F4DFA4ACD721}" type="presOf" srcId="{573E481B-2BB1-455C-96EC-35DCC4860442}" destId="{3503834B-C914-4DC0-B731-50EED44EE178}" srcOrd="0" destOrd="0" presId="urn:microsoft.com/office/officeart/2005/8/layout/lProcess3"/>
    <dgm:cxn modelId="{AA11EE55-9451-4DBD-A3D3-075E7BA876CA}" srcId="{0CCE58EF-AC46-48E6-A19C-D7F02FE479C3}" destId="{BC09D78A-71D0-4D20-9763-3177E406A2E7}" srcOrd="0" destOrd="0" parTransId="{DF29B123-E706-412B-B5A3-CD32ACA7D144}" sibTransId="{83623288-64BA-4BBE-95D0-AF4926279872}"/>
    <dgm:cxn modelId="{C4A0675F-A3A2-4F0E-9F15-326E02633AD8}" type="presParOf" srcId="{C5229A30-56A1-49CB-8DC3-9A88EC2A9196}" destId="{150940AB-559C-4D52-821C-7916758AAE6D}" srcOrd="0" destOrd="0" presId="urn:microsoft.com/office/officeart/2005/8/layout/lProcess3"/>
    <dgm:cxn modelId="{337E1410-E2DC-4A14-A2EE-D5453ECC18D7}" type="presParOf" srcId="{150940AB-559C-4D52-821C-7916758AAE6D}" destId="{3503834B-C914-4DC0-B731-50EED44EE178}" srcOrd="0" destOrd="0" presId="urn:microsoft.com/office/officeart/2005/8/layout/lProcess3"/>
    <dgm:cxn modelId="{10266A5C-B1EA-4D4F-8938-4C9FE7E64330}" type="presParOf" srcId="{C5229A30-56A1-49CB-8DC3-9A88EC2A9196}" destId="{2BBC8150-45F6-4259-8F3F-D91C1672CD21}" srcOrd="1" destOrd="0" presId="urn:microsoft.com/office/officeart/2005/8/layout/lProcess3"/>
    <dgm:cxn modelId="{3791B65F-4CD2-4EA6-9F89-DDBA4528B52E}" type="presParOf" srcId="{C5229A30-56A1-49CB-8DC3-9A88EC2A9196}" destId="{F03B833E-28AC-4451-BE99-7520E270C728}" srcOrd="2" destOrd="0" presId="urn:microsoft.com/office/officeart/2005/8/layout/lProcess3"/>
    <dgm:cxn modelId="{4C3F8428-0839-40E7-BEF4-5DE04AC6657C}" type="presParOf" srcId="{F03B833E-28AC-4451-BE99-7520E270C728}" destId="{2B53F86B-4C4C-4D2A-9CC8-8B0A9DCB25A2}" srcOrd="0" destOrd="0" presId="urn:microsoft.com/office/officeart/2005/8/layout/lProcess3"/>
    <dgm:cxn modelId="{43E2D710-B4FB-4032-AD20-0F71136A6B4F}" type="presParOf" srcId="{F03B833E-28AC-4451-BE99-7520E270C728}" destId="{E45BF516-2D21-4F4E-999A-51D4DFC78A2A}" srcOrd="1" destOrd="0" presId="urn:microsoft.com/office/officeart/2005/8/layout/lProcess3"/>
    <dgm:cxn modelId="{33600889-C7B7-4FD8-93E3-9E38E12B5C89}" type="presParOf" srcId="{F03B833E-28AC-4451-BE99-7520E270C728}" destId="{2B7C1348-5402-40CF-A4B0-7FE271DEE242}" srcOrd="2" destOrd="0" presId="urn:microsoft.com/office/officeart/2005/8/layout/lProcess3"/>
    <dgm:cxn modelId="{B75B7B9A-4102-4BD7-8E13-60ECF1A56789}" type="presParOf" srcId="{C5229A30-56A1-49CB-8DC3-9A88EC2A9196}" destId="{2BEB49AA-7EF1-4992-B58A-71A58DB2F136}" srcOrd="3" destOrd="0" presId="urn:microsoft.com/office/officeart/2005/8/layout/lProcess3"/>
    <dgm:cxn modelId="{57ADC8A5-1B67-4B8F-B4C8-2330F5D7499E}" type="presParOf" srcId="{C5229A30-56A1-49CB-8DC3-9A88EC2A9196}" destId="{AA4004A8-F5A6-46B7-954A-4B5D4FC06ADE}" srcOrd="4" destOrd="0" presId="urn:microsoft.com/office/officeart/2005/8/layout/lProcess3"/>
    <dgm:cxn modelId="{D54E95F4-1E7C-411B-89D7-45BFC146C310}" type="presParOf" srcId="{AA4004A8-F5A6-46B7-954A-4B5D4FC06ADE}" destId="{D3A96D09-FE8E-470B-80A8-E7BBFC21EB1E}" srcOrd="0" destOrd="0" presId="urn:microsoft.com/office/officeart/2005/8/layout/lProcess3"/>
    <dgm:cxn modelId="{7EA5B689-9844-4B5C-94BD-16A97D147B9F}" type="presParOf" srcId="{AA4004A8-F5A6-46B7-954A-4B5D4FC06ADE}" destId="{0E9C75D9-4DA3-4D66-9085-CE6541D98CE9}" srcOrd="1" destOrd="0" presId="urn:microsoft.com/office/officeart/2005/8/layout/lProcess3"/>
    <dgm:cxn modelId="{600CB41B-9F2D-4D07-AC6B-F391800C5D76}" type="presParOf" srcId="{AA4004A8-F5A6-46B7-954A-4B5D4FC06ADE}" destId="{99317D25-E77C-45BB-AFB5-3FCEBDA6E307}" srcOrd="2" destOrd="0" presId="urn:microsoft.com/office/officeart/2005/8/layout/lProcess3"/>
    <dgm:cxn modelId="{1296984B-95F2-4BE2-B896-8377D69C0EBA}" type="presParOf" srcId="{AA4004A8-F5A6-46B7-954A-4B5D4FC06ADE}" destId="{A7620C79-DA7B-48C4-926E-273C907914BC}" srcOrd="3" destOrd="0" presId="urn:microsoft.com/office/officeart/2005/8/layout/lProcess3"/>
    <dgm:cxn modelId="{E52B95C4-0D6F-4895-A34C-A7C29496E0C7}" type="presParOf" srcId="{AA4004A8-F5A6-46B7-954A-4B5D4FC06ADE}" destId="{D9334D32-26E8-4B2D-9E68-5C658CC74277}" srcOrd="4" destOrd="0" presId="urn:microsoft.com/office/officeart/2005/8/layout/lProcess3"/>
    <dgm:cxn modelId="{B73EA3EA-488E-4F02-94AA-6F278B1D8AA5}" type="presParOf" srcId="{AA4004A8-F5A6-46B7-954A-4B5D4FC06ADE}" destId="{7081EA00-4AE3-4DBC-9173-467DC8DC4E14}" srcOrd="5" destOrd="0" presId="urn:microsoft.com/office/officeart/2005/8/layout/lProcess3"/>
    <dgm:cxn modelId="{752E3D5F-734C-42A7-85F1-86EBFF7E5C3A}" type="presParOf" srcId="{AA4004A8-F5A6-46B7-954A-4B5D4FC06ADE}" destId="{337FF97B-A5DE-4D16-A083-131118919C63}" srcOrd="6" destOrd="0" presId="urn:microsoft.com/office/officeart/2005/8/layout/lProcess3"/>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2CBE7-F7AA-4D74-8B6F-4BAC35FBF59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A6D32DAA-302B-4658-ADE0-43ECC3D05148}">
      <dgm:prSet/>
      <dgm:spPr>
        <a:solidFill>
          <a:schemeClr val="tx2">
            <a:lumMod val="75000"/>
          </a:schemeClr>
        </a:solidFill>
      </dgm:spPr>
      <dgm:t>
        <a:bodyPr/>
        <a:lstStyle/>
        <a:p>
          <a:pPr rtl="0"/>
          <a:r>
            <a:rPr lang="en-US" b="1" dirty="0" smtClean="0"/>
            <a:t>SICK BUILDING SYNDROME SOLUTION</a:t>
          </a:r>
          <a:endParaRPr lang="en-US" b="1" dirty="0"/>
        </a:p>
      </dgm:t>
    </dgm:pt>
    <dgm:pt modelId="{853F228D-BAB5-4EF8-B391-5EFE98F7A014}" type="parTrans" cxnId="{B4CD53D6-FF59-444D-8A77-D9F14BF897A4}">
      <dgm:prSet/>
      <dgm:spPr/>
      <dgm:t>
        <a:bodyPr/>
        <a:lstStyle/>
        <a:p>
          <a:endParaRPr lang="en-US" b="1"/>
        </a:p>
      </dgm:t>
    </dgm:pt>
    <dgm:pt modelId="{B737465F-4E44-452E-A921-A19315B69E32}" type="sibTrans" cxnId="{B4CD53D6-FF59-444D-8A77-D9F14BF897A4}">
      <dgm:prSet/>
      <dgm:spPr/>
      <dgm:t>
        <a:bodyPr/>
        <a:lstStyle/>
        <a:p>
          <a:endParaRPr lang="en-US" b="1"/>
        </a:p>
      </dgm:t>
    </dgm:pt>
    <dgm:pt modelId="{921FF2B4-70C8-42B9-9BAB-01003A6E3689}">
      <dgm:prSet/>
      <dgm:spPr/>
      <dgm:t>
        <a:bodyPr/>
        <a:lstStyle/>
        <a:p>
          <a:pPr rtl="0"/>
          <a:r>
            <a:rPr lang="en-US" b="1" smtClean="0"/>
            <a:t>Removes bad odors</a:t>
          </a:r>
          <a:endParaRPr lang="en-US" b="1"/>
        </a:p>
      </dgm:t>
    </dgm:pt>
    <dgm:pt modelId="{C793D32A-3D5E-483A-921A-3696FCFA4A2E}" type="parTrans" cxnId="{65A957B5-425B-4056-8784-29FD683F3460}">
      <dgm:prSet/>
      <dgm:spPr/>
      <dgm:t>
        <a:bodyPr/>
        <a:lstStyle/>
        <a:p>
          <a:endParaRPr lang="en-US" b="1"/>
        </a:p>
      </dgm:t>
    </dgm:pt>
    <dgm:pt modelId="{83867DD0-4B99-46C6-9B84-CBB5C5210B58}" type="sibTrans" cxnId="{65A957B5-425B-4056-8784-29FD683F3460}">
      <dgm:prSet/>
      <dgm:spPr/>
      <dgm:t>
        <a:bodyPr/>
        <a:lstStyle/>
        <a:p>
          <a:endParaRPr lang="en-US" b="1"/>
        </a:p>
      </dgm:t>
    </dgm:pt>
    <dgm:pt modelId="{3EB0B431-D5AA-4403-BCCC-BF6494449E93}">
      <dgm:prSet/>
      <dgm:spPr/>
      <dgm:t>
        <a:bodyPr/>
        <a:lstStyle/>
        <a:p>
          <a:pPr rtl="0"/>
          <a:r>
            <a:rPr lang="en-US" b="1" smtClean="0"/>
            <a:t>Burn smoke</a:t>
          </a:r>
          <a:endParaRPr lang="en-US" b="1"/>
        </a:p>
      </dgm:t>
    </dgm:pt>
    <dgm:pt modelId="{0FCF0587-4144-42DE-9CFA-01774C556ACC}" type="parTrans" cxnId="{8795D84A-FCBE-4F3A-913F-C4EB8B039C29}">
      <dgm:prSet/>
      <dgm:spPr/>
      <dgm:t>
        <a:bodyPr/>
        <a:lstStyle/>
        <a:p>
          <a:endParaRPr lang="en-US" b="1"/>
        </a:p>
      </dgm:t>
    </dgm:pt>
    <dgm:pt modelId="{143EAD87-22D4-4D78-8E18-C368B45FA621}" type="sibTrans" cxnId="{8795D84A-FCBE-4F3A-913F-C4EB8B039C29}">
      <dgm:prSet/>
      <dgm:spPr/>
      <dgm:t>
        <a:bodyPr/>
        <a:lstStyle/>
        <a:p>
          <a:endParaRPr lang="en-US" b="1"/>
        </a:p>
      </dgm:t>
    </dgm:pt>
    <dgm:pt modelId="{556D56F7-69B6-402F-800A-673D20999E96}">
      <dgm:prSet/>
      <dgm:spPr/>
      <dgm:t>
        <a:bodyPr/>
        <a:lstStyle/>
        <a:p>
          <a:pPr rtl="0"/>
          <a:r>
            <a:rPr lang="en-US" b="1" dirty="0" smtClean="0"/>
            <a:t>Eliminate allergens</a:t>
          </a:r>
          <a:endParaRPr lang="en-US" b="1" dirty="0"/>
        </a:p>
      </dgm:t>
    </dgm:pt>
    <dgm:pt modelId="{787332E3-A269-4EBA-8BAB-4013405D536D}" type="parTrans" cxnId="{CFE4844B-E1CE-47BA-8876-1B38F99A574A}">
      <dgm:prSet/>
      <dgm:spPr/>
      <dgm:t>
        <a:bodyPr/>
        <a:lstStyle/>
        <a:p>
          <a:endParaRPr lang="en-US" b="1"/>
        </a:p>
      </dgm:t>
    </dgm:pt>
    <dgm:pt modelId="{8A7BC638-B204-4D7F-945A-42FCEAACE581}" type="sibTrans" cxnId="{CFE4844B-E1CE-47BA-8876-1B38F99A574A}">
      <dgm:prSet/>
      <dgm:spPr/>
      <dgm:t>
        <a:bodyPr/>
        <a:lstStyle/>
        <a:p>
          <a:endParaRPr lang="en-US" b="1"/>
        </a:p>
      </dgm:t>
    </dgm:pt>
    <dgm:pt modelId="{D523299E-8DF7-4725-AF43-E34108A63193}">
      <dgm:prSet/>
      <dgm:spPr/>
      <dgm:t>
        <a:bodyPr/>
        <a:lstStyle/>
        <a:p>
          <a:pPr rtl="0"/>
          <a:r>
            <a:rPr lang="en-US" b="1" smtClean="0"/>
            <a:t>Prevent musty deposits</a:t>
          </a:r>
          <a:endParaRPr lang="en-US" b="1"/>
        </a:p>
      </dgm:t>
    </dgm:pt>
    <dgm:pt modelId="{3C594602-132A-46FD-954B-FABB0F04ABD4}" type="parTrans" cxnId="{1727BA39-72CB-4435-85B5-4999F916011F}">
      <dgm:prSet/>
      <dgm:spPr/>
      <dgm:t>
        <a:bodyPr/>
        <a:lstStyle/>
        <a:p>
          <a:endParaRPr lang="en-US" b="1"/>
        </a:p>
      </dgm:t>
    </dgm:pt>
    <dgm:pt modelId="{9CADDD7A-7EB0-497F-A297-8F62A41E8F80}" type="sibTrans" cxnId="{1727BA39-72CB-4435-85B5-4999F916011F}">
      <dgm:prSet/>
      <dgm:spPr/>
      <dgm:t>
        <a:bodyPr/>
        <a:lstStyle/>
        <a:p>
          <a:endParaRPr lang="en-US" b="1"/>
        </a:p>
      </dgm:t>
    </dgm:pt>
    <dgm:pt modelId="{56A95B0E-E35C-4D94-A4CB-0D5F595247A9}">
      <dgm:prSet/>
      <dgm:spPr/>
      <dgm:t>
        <a:bodyPr/>
        <a:lstStyle/>
        <a:p>
          <a:pPr rtl="0"/>
          <a:r>
            <a:rPr lang="en-US" b="1" smtClean="0"/>
            <a:t>Stop mold</a:t>
          </a:r>
          <a:endParaRPr lang="en-US" b="1"/>
        </a:p>
      </dgm:t>
    </dgm:pt>
    <dgm:pt modelId="{1D074AE3-B9DE-4B84-B3B0-0B978FB6B3BB}" type="parTrans" cxnId="{0AAACA95-4706-499E-A0D3-5A49B3D9DEFE}">
      <dgm:prSet/>
      <dgm:spPr/>
      <dgm:t>
        <a:bodyPr/>
        <a:lstStyle/>
        <a:p>
          <a:endParaRPr lang="en-US" b="1"/>
        </a:p>
      </dgm:t>
    </dgm:pt>
    <dgm:pt modelId="{643D956C-D867-48F6-B046-D8E2D1C57C48}" type="sibTrans" cxnId="{0AAACA95-4706-499E-A0D3-5A49B3D9DEFE}">
      <dgm:prSet/>
      <dgm:spPr/>
      <dgm:t>
        <a:bodyPr/>
        <a:lstStyle/>
        <a:p>
          <a:endParaRPr lang="en-US" b="1"/>
        </a:p>
      </dgm:t>
    </dgm:pt>
    <dgm:pt modelId="{54D8A678-4DEA-413F-B319-358B95AEC78A}">
      <dgm:prSet/>
      <dgm:spPr/>
      <dgm:t>
        <a:bodyPr/>
        <a:lstStyle/>
        <a:p>
          <a:pPr rtl="0"/>
          <a:r>
            <a:rPr lang="en-US" b="1" smtClean="0"/>
            <a:t>Kill viruses and bacteria</a:t>
          </a:r>
          <a:endParaRPr lang="en-US" b="1"/>
        </a:p>
      </dgm:t>
    </dgm:pt>
    <dgm:pt modelId="{ED738DAF-57C9-49CD-B587-8F91244D6956}" type="parTrans" cxnId="{19230EF5-7496-4016-A807-932FFAB2127D}">
      <dgm:prSet/>
      <dgm:spPr/>
      <dgm:t>
        <a:bodyPr/>
        <a:lstStyle/>
        <a:p>
          <a:endParaRPr lang="en-US" b="1"/>
        </a:p>
      </dgm:t>
    </dgm:pt>
    <dgm:pt modelId="{0097A941-BF7A-46E1-B04E-F446F7D8A427}" type="sibTrans" cxnId="{19230EF5-7496-4016-A807-932FFAB2127D}">
      <dgm:prSet/>
      <dgm:spPr/>
      <dgm:t>
        <a:bodyPr/>
        <a:lstStyle/>
        <a:p>
          <a:endParaRPr lang="en-US" b="1"/>
        </a:p>
      </dgm:t>
    </dgm:pt>
    <dgm:pt modelId="{51C46DAE-BA5B-444F-BA32-C343E2DA9F7B}">
      <dgm:prSet/>
      <dgm:spPr/>
      <dgm:t>
        <a:bodyPr/>
        <a:lstStyle/>
        <a:p>
          <a:pPr rtl="0"/>
          <a:r>
            <a:rPr lang="en-US" b="1" dirty="0" smtClean="0"/>
            <a:t>Protect health </a:t>
          </a:r>
          <a:endParaRPr lang="en-US" b="1" dirty="0"/>
        </a:p>
      </dgm:t>
    </dgm:pt>
    <dgm:pt modelId="{7B04033E-529A-4171-816C-8BE9AEE02F04}" type="parTrans" cxnId="{E7BE6A5C-AD42-4085-8956-9406B05E7EC6}">
      <dgm:prSet/>
      <dgm:spPr/>
      <dgm:t>
        <a:bodyPr/>
        <a:lstStyle/>
        <a:p>
          <a:endParaRPr lang="en-US" b="1"/>
        </a:p>
      </dgm:t>
    </dgm:pt>
    <dgm:pt modelId="{F49F6A6D-B3F9-436C-B3DE-448EF465EDCF}" type="sibTrans" cxnId="{E7BE6A5C-AD42-4085-8956-9406B05E7EC6}">
      <dgm:prSet/>
      <dgm:spPr/>
      <dgm:t>
        <a:bodyPr/>
        <a:lstStyle/>
        <a:p>
          <a:endParaRPr lang="en-US" b="1"/>
        </a:p>
      </dgm:t>
    </dgm:pt>
    <dgm:pt modelId="{20EB046E-A064-4AFC-9621-52C73F3E0249}">
      <dgm:prSet/>
      <dgm:spPr/>
      <dgm:t>
        <a:bodyPr/>
        <a:lstStyle/>
        <a:p>
          <a:pPr rtl="0"/>
          <a:r>
            <a:rPr lang="en-US" b="1" smtClean="0"/>
            <a:t>Lower risk of infection  </a:t>
          </a:r>
          <a:endParaRPr lang="en-US" b="1"/>
        </a:p>
      </dgm:t>
    </dgm:pt>
    <dgm:pt modelId="{B1E370CD-435E-4AF8-8175-99CF86CA7865}" type="parTrans" cxnId="{503C417A-4924-4B31-90A3-EA905F63A615}">
      <dgm:prSet/>
      <dgm:spPr/>
      <dgm:t>
        <a:bodyPr/>
        <a:lstStyle/>
        <a:p>
          <a:endParaRPr lang="en-US" b="1"/>
        </a:p>
      </dgm:t>
    </dgm:pt>
    <dgm:pt modelId="{12A0D740-0A61-420A-84AC-381E2F95A505}" type="sibTrans" cxnId="{503C417A-4924-4B31-90A3-EA905F63A615}">
      <dgm:prSet/>
      <dgm:spPr/>
      <dgm:t>
        <a:bodyPr/>
        <a:lstStyle/>
        <a:p>
          <a:endParaRPr lang="en-US" b="1"/>
        </a:p>
      </dgm:t>
    </dgm:pt>
    <dgm:pt modelId="{0A9B10C9-E38A-455C-A4AB-64F7F4743BD2}" type="pres">
      <dgm:prSet presAssocID="{9D72CBE7-F7AA-4D74-8B6F-4BAC35FBF596}" presName="Name0" presStyleCnt="0">
        <dgm:presLayoutVars>
          <dgm:dir/>
          <dgm:resizeHandles val="exact"/>
        </dgm:presLayoutVars>
      </dgm:prSet>
      <dgm:spPr/>
    </dgm:pt>
    <dgm:pt modelId="{FA4348C4-99BC-4D03-8262-5D78DEC0A111}" type="pres">
      <dgm:prSet presAssocID="{9D72CBE7-F7AA-4D74-8B6F-4BAC35FBF596}" presName="fgShape" presStyleLbl="fgShp" presStyleIdx="0" presStyleCnt="1" custScaleX="97827" custLinFactNeighborX="5435"/>
      <dgm:spPr/>
    </dgm:pt>
    <dgm:pt modelId="{A250FD99-16B6-4D1E-969E-F197D1639734}" type="pres">
      <dgm:prSet presAssocID="{9D72CBE7-F7AA-4D74-8B6F-4BAC35FBF596}" presName="linComp" presStyleCnt="0"/>
      <dgm:spPr/>
    </dgm:pt>
    <dgm:pt modelId="{447EC53C-A189-460D-9ADB-26535F7188A3}" type="pres">
      <dgm:prSet presAssocID="{A6D32DAA-302B-4658-ADE0-43ECC3D05148}" presName="compNode" presStyleCnt="0"/>
      <dgm:spPr/>
    </dgm:pt>
    <dgm:pt modelId="{C18FF9B9-69CB-4AB7-B09D-614A3FEA3168}" type="pres">
      <dgm:prSet presAssocID="{A6D32DAA-302B-4658-ADE0-43ECC3D05148}" presName="bkgdShape" presStyleLbl="node1" presStyleIdx="0" presStyleCnt="9"/>
      <dgm:spPr/>
      <dgm:t>
        <a:bodyPr/>
        <a:lstStyle/>
        <a:p>
          <a:endParaRPr lang="en-US"/>
        </a:p>
      </dgm:t>
    </dgm:pt>
    <dgm:pt modelId="{28AFA7BC-DD99-4A13-B1CC-29223E587E9E}" type="pres">
      <dgm:prSet presAssocID="{A6D32DAA-302B-4658-ADE0-43ECC3D05148}" presName="nodeTx" presStyleLbl="node1" presStyleIdx="0" presStyleCnt="9">
        <dgm:presLayoutVars>
          <dgm:bulletEnabled val="1"/>
        </dgm:presLayoutVars>
      </dgm:prSet>
      <dgm:spPr/>
      <dgm:t>
        <a:bodyPr/>
        <a:lstStyle/>
        <a:p>
          <a:endParaRPr lang="en-US"/>
        </a:p>
      </dgm:t>
    </dgm:pt>
    <dgm:pt modelId="{0650ED23-F2AF-45CA-8A33-38220E5E8F74}" type="pres">
      <dgm:prSet presAssocID="{A6D32DAA-302B-4658-ADE0-43ECC3D05148}" presName="invisiNode" presStyleLbl="node1" presStyleIdx="0" presStyleCnt="9"/>
      <dgm:spPr/>
    </dgm:pt>
    <dgm:pt modelId="{8A45A468-D71C-409F-B836-E48EEAC2BCED}" type="pres">
      <dgm:prSet presAssocID="{A6D32DAA-302B-4658-ADE0-43ECC3D05148}" presName="imagNode" presStyleLbl="fgImgPlace1" presStyleIdx="0" presStyleCnt="9"/>
      <dgm:spPr/>
    </dgm:pt>
    <dgm:pt modelId="{304567E7-0FE9-491F-8F85-0C05ADBAB428}" type="pres">
      <dgm:prSet presAssocID="{B737465F-4E44-452E-A921-A19315B69E32}" presName="sibTrans" presStyleLbl="sibTrans2D1" presStyleIdx="0" presStyleCnt="0"/>
      <dgm:spPr/>
    </dgm:pt>
    <dgm:pt modelId="{3BC534BA-C635-4490-BE10-E50EB404E6EB}" type="pres">
      <dgm:prSet presAssocID="{921FF2B4-70C8-42B9-9BAB-01003A6E3689}" presName="compNode" presStyleCnt="0"/>
      <dgm:spPr/>
    </dgm:pt>
    <dgm:pt modelId="{AE9B6545-781F-4A85-AD57-A8E1280C5FFC}" type="pres">
      <dgm:prSet presAssocID="{921FF2B4-70C8-42B9-9BAB-01003A6E3689}" presName="bkgdShape" presStyleLbl="node1" presStyleIdx="1" presStyleCnt="9"/>
      <dgm:spPr/>
    </dgm:pt>
    <dgm:pt modelId="{F186E4EE-A117-435C-AB0E-44C8EBA6FC58}" type="pres">
      <dgm:prSet presAssocID="{921FF2B4-70C8-42B9-9BAB-01003A6E3689}" presName="nodeTx" presStyleLbl="node1" presStyleIdx="1" presStyleCnt="9">
        <dgm:presLayoutVars>
          <dgm:bulletEnabled val="1"/>
        </dgm:presLayoutVars>
      </dgm:prSet>
      <dgm:spPr/>
    </dgm:pt>
    <dgm:pt modelId="{B2100C2F-A450-4E28-B45E-B1095685CB29}" type="pres">
      <dgm:prSet presAssocID="{921FF2B4-70C8-42B9-9BAB-01003A6E3689}" presName="invisiNode" presStyleLbl="node1" presStyleIdx="1" presStyleCnt="9"/>
      <dgm:spPr/>
    </dgm:pt>
    <dgm:pt modelId="{28B50EA8-7CCD-41BF-A97B-4E0F851A2001}" type="pres">
      <dgm:prSet presAssocID="{921FF2B4-70C8-42B9-9BAB-01003A6E3689}" presName="imagNode" presStyleLbl="fgImgPlace1" presStyleIdx="1" presStyleCnt="9"/>
      <dgm:spPr/>
    </dgm:pt>
    <dgm:pt modelId="{A3AED325-A782-4AD5-AD75-0A74D4702E6B}" type="pres">
      <dgm:prSet presAssocID="{83867DD0-4B99-46C6-9B84-CBB5C5210B58}" presName="sibTrans" presStyleLbl="sibTrans2D1" presStyleIdx="0" presStyleCnt="0"/>
      <dgm:spPr/>
    </dgm:pt>
    <dgm:pt modelId="{81FD75D8-9C0F-436B-8790-9760C41BD7ED}" type="pres">
      <dgm:prSet presAssocID="{3EB0B431-D5AA-4403-BCCC-BF6494449E93}" presName="compNode" presStyleCnt="0"/>
      <dgm:spPr/>
    </dgm:pt>
    <dgm:pt modelId="{2C9CBB3D-0993-4666-8D73-7ADB029B6F07}" type="pres">
      <dgm:prSet presAssocID="{3EB0B431-D5AA-4403-BCCC-BF6494449E93}" presName="bkgdShape" presStyleLbl="node1" presStyleIdx="2" presStyleCnt="9"/>
      <dgm:spPr/>
    </dgm:pt>
    <dgm:pt modelId="{B2ACAEAB-8A7F-4D8E-8EE1-CF682BB4F1FF}" type="pres">
      <dgm:prSet presAssocID="{3EB0B431-D5AA-4403-BCCC-BF6494449E93}" presName="nodeTx" presStyleLbl="node1" presStyleIdx="2" presStyleCnt="9">
        <dgm:presLayoutVars>
          <dgm:bulletEnabled val="1"/>
        </dgm:presLayoutVars>
      </dgm:prSet>
      <dgm:spPr/>
    </dgm:pt>
    <dgm:pt modelId="{D4AD4776-04E0-4500-B8CF-FE080CC18BA1}" type="pres">
      <dgm:prSet presAssocID="{3EB0B431-D5AA-4403-BCCC-BF6494449E93}" presName="invisiNode" presStyleLbl="node1" presStyleIdx="2" presStyleCnt="9"/>
      <dgm:spPr/>
    </dgm:pt>
    <dgm:pt modelId="{B92D97DA-A2CB-4E0E-B282-E0D5E939270D}" type="pres">
      <dgm:prSet presAssocID="{3EB0B431-D5AA-4403-BCCC-BF6494449E93}" presName="imagNode" presStyleLbl="fgImgPlace1" presStyleIdx="2" presStyleCnt="9"/>
      <dgm:spPr/>
    </dgm:pt>
    <dgm:pt modelId="{8AB953C1-BAF1-4678-8A56-739BFB701C6F}" type="pres">
      <dgm:prSet presAssocID="{143EAD87-22D4-4D78-8E18-C368B45FA621}" presName="sibTrans" presStyleLbl="sibTrans2D1" presStyleIdx="0" presStyleCnt="0"/>
      <dgm:spPr/>
    </dgm:pt>
    <dgm:pt modelId="{DB6A9C8F-A6D2-42C4-8B0E-CC3CE3B4E71C}" type="pres">
      <dgm:prSet presAssocID="{556D56F7-69B6-402F-800A-673D20999E96}" presName="compNode" presStyleCnt="0"/>
      <dgm:spPr/>
    </dgm:pt>
    <dgm:pt modelId="{48214743-A09E-47AF-9520-FB2FB8ACFD6A}" type="pres">
      <dgm:prSet presAssocID="{556D56F7-69B6-402F-800A-673D20999E96}" presName="bkgdShape" presStyleLbl="node1" presStyleIdx="3" presStyleCnt="9"/>
      <dgm:spPr/>
    </dgm:pt>
    <dgm:pt modelId="{5FDFD51D-09D1-4FE9-93B0-9750BF4153B1}" type="pres">
      <dgm:prSet presAssocID="{556D56F7-69B6-402F-800A-673D20999E96}" presName="nodeTx" presStyleLbl="node1" presStyleIdx="3" presStyleCnt="9">
        <dgm:presLayoutVars>
          <dgm:bulletEnabled val="1"/>
        </dgm:presLayoutVars>
      </dgm:prSet>
      <dgm:spPr/>
    </dgm:pt>
    <dgm:pt modelId="{F7FDC1EE-17E1-4A78-96C0-3A0484386AD8}" type="pres">
      <dgm:prSet presAssocID="{556D56F7-69B6-402F-800A-673D20999E96}" presName="invisiNode" presStyleLbl="node1" presStyleIdx="3" presStyleCnt="9"/>
      <dgm:spPr/>
    </dgm:pt>
    <dgm:pt modelId="{7795238A-1721-42F9-94A7-09F8C530463D}" type="pres">
      <dgm:prSet presAssocID="{556D56F7-69B6-402F-800A-673D20999E96}" presName="imagNode" presStyleLbl="fgImgPlace1" presStyleIdx="3" presStyleCnt="9"/>
      <dgm:spPr/>
    </dgm:pt>
    <dgm:pt modelId="{B85D4AA9-1D33-46BE-8936-72A43577691B}" type="pres">
      <dgm:prSet presAssocID="{8A7BC638-B204-4D7F-945A-42FCEAACE581}" presName="sibTrans" presStyleLbl="sibTrans2D1" presStyleIdx="0" presStyleCnt="0"/>
      <dgm:spPr/>
    </dgm:pt>
    <dgm:pt modelId="{5903FEE5-0A1B-4713-AC44-A624715B762A}" type="pres">
      <dgm:prSet presAssocID="{D523299E-8DF7-4725-AF43-E34108A63193}" presName="compNode" presStyleCnt="0"/>
      <dgm:spPr/>
    </dgm:pt>
    <dgm:pt modelId="{5C654C81-41F8-4A3D-B232-1E2AD18F746C}" type="pres">
      <dgm:prSet presAssocID="{D523299E-8DF7-4725-AF43-E34108A63193}" presName="bkgdShape" presStyleLbl="node1" presStyleIdx="4" presStyleCnt="9"/>
      <dgm:spPr/>
    </dgm:pt>
    <dgm:pt modelId="{B7E16B9F-7339-49E2-BB0D-4AB2BD4C7D9E}" type="pres">
      <dgm:prSet presAssocID="{D523299E-8DF7-4725-AF43-E34108A63193}" presName="nodeTx" presStyleLbl="node1" presStyleIdx="4" presStyleCnt="9">
        <dgm:presLayoutVars>
          <dgm:bulletEnabled val="1"/>
        </dgm:presLayoutVars>
      </dgm:prSet>
      <dgm:spPr/>
    </dgm:pt>
    <dgm:pt modelId="{4601C283-0760-4BDC-B8FF-6B2804242FDC}" type="pres">
      <dgm:prSet presAssocID="{D523299E-8DF7-4725-AF43-E34108A63193}" presName="invisiNode" presStyleLbl="node1" presStyleIdx="4" presStyleCnt="9"/>
      <dgm:spPr/>
    </dgm:pt>
    <dgm:pt modelId="{C88E1684-D2E4-4FCE-8009-EFC8D8505FA9}" type="pres">
      <dgm:prSet presAssocID="{D523299E-8DF7-4725-AF43-E34108A63193}" presName="imagNode" presStyleLbl="fgImgPlace1" presStyleIdx="4" presStyleCnt="9"/>
      <dgm:spPr/>
    </dgm:pt>
    <dgm:pt modelId="{800FDD57-1700-41BD-9898-1DC3D5794608}" type="pres">
      <dgm:prSet presAssocID="{9CADDD7A-7EB0-497F-A297-8F62A41E8F80}" presName="sibTrans" presStyleLbl="sibTrans2D1" presStyleIdx="0" presStyleCnt="0"/>
      <dgm:spPr/>
    </dgm:pt>
    <dgm:pt modelId="{2D8EE9E0-1BC6-4116-BF43-F731BEFE98BA}" type="pres">
      <dgm:prSet presAssocID="{56A95B0E-E35C-4D94-A4CB-0D5F595247A9}" presName="compNode" presStyleCnt="0"/>
      <dgm:spPr/>
    </dgm:pt>
    <dgm:pt modelId="{957A8DEF-0804-4B81-BFCB-12F1DE72DB5D}" type="pres">
      <dgm:prSet presAssocID="{56A95B0E-E35C-4D94-A4CB-0D5F595247A9}" presName="bkgdShape" presStyleLbl="node1" presStyleIdx="5" presStyleCnt="9"/>
      <dgm:spPr/>
    </dgm:pt>
    <dgm:pt modelId="{3CEFB24D-4A57-4DE9-B1C5-42081067E3A6}" type="pres">
      <dgm:prSet presAssocID="{56A95B0E-E35C-4D94-A4CB-0D5F595247A9}" presName="nodeTx" presStyleLbl="node1" presStyleIdx="5" presStyleCnt="9">
        <dgm:presLayoutVars>
          <dgm:bulletEnabled val="1"/>
        </dgm:presLayoutVars>
      </dgm:prSet>
      <dgm:spPr/>
    </dgm:pt>
    <dgm:pt modelId="{C9A903D6-716A-4FEF-8593-F4638BAAE68D}" type="pres">
      <dgm:prSet presAssocID="{56A95B0E-E35C-4D94-A4CB-0D5F595247A9}" presName="invisiNode" presStyleLbl="node1" presStyleIdx="5" presStyleCnt="9"/>
      <dgm:spPr/>
    </dgm:pt>
    <dgm:pt modelId="{C242691E-A560-4CFF-A74B-0251A48B14C8}" type="pres">
      <dgm:prSet presAssocID="{56A95B0E-E35C-4D94-A4CB-0D5F595247A9}" presName="imagNode" presStyleLbl="fgImgPlace1" presStyleIdx="5" presStyleCnt="9"/>
      <dgm:spPr/>
    </dgm:pt>
    <dgm:pt modelId="{0970DBA0-7F6B-4952-91A4-F615F75D5FAA}" type="pres">
      <dgm:prSet presAssocID="{643D956C-D867-48F6-B046-D8E2D1C57C48}" presName="sibTrans" presStyleLbl="sibTrans2D1" presStyleIdx="0" presStyleCnt="0"/>
      <dgm:spPr/>
    </dgm:pt>
    <dgm:pt modelId="{7B4552F6-4741-4428-9338-750D6F4DD7E7}" type="pres">
      <dgm:prSet presAssocID="{54D8A678-4DEA-413F-B319-358B95AEC78A}" presName="compNode" presStyleCnt="0"/>
      <dgm:spPr/>
    </dgm:pt>
    <dgm:pt modelId="{25A73AE2-7F5D-4298-8D64-1D8363CE81B6}" type="pres">
      <dgm:prSet presAssocID="{54D8A678-4DEA-413F-B319-358B95AEC78A}" presName="bkgdShape" presStyleLbl="node1" presStyleIdx="6" presStyleCnt="9"/>
      <dgm:spPr/>
    </dgm:pt>
    <dgm:pt modelId="{18FDCF3B-67B7-4081-975E-FC56322DF258}" type="pres">
      <dgm:prSet presAssocID="{54D8A678-4DEA-413F-B319-358B95AEC78A}" presName="nodeTx" presStyleLbl="node1" presStyleIdx="6" presStyleCnt="9">
        <dgm:presLayoutVars>
          <dgm:bulletEnabled val="1"/>
        </dgm:presLayoutVars>
      </dgm:prSet>
      <dgm:spPr/>
    </dgm:pt>
    <dgm:pt modelId="{109C42F8-0620-4462-A4F5-293BCD58FAED}" type="pres">
      <dgm:prSet presAssocID="{54D8A678-4DEA-413F-B319-358B95AEC78A}" presName="invisiNode" presStyleLbl="node1" presStyleIdx="6" presStyleCnt="9"/>
      <dgm:spPr/>
    </dgm:pt>
    <dgm:pt modelId="{CA161DD1-33A0-4DBC-9A62-F3F38517830C}" type="pres">
      <dgm:prSet presAssocID="{54D8A678-4DEA-413F-B319-358B95AEC78A}" presName="imagNode" presStyleLbl="fgImgPlace1" presStyleIdx="6" presStyleCnt="9"/>
      <dgm:spPr/>
    </dgm:pt>
    <dgm:pt modelId="{DBF228A8-D6C0-4E82-A93D-60963BBA7D49}" type="pres">
      <dgm:prSet presAssocID="{0097A941-BF7A-46E1-B04E-F446F7D8A427}" presName="sibTrans" presStyleLbl="sibTrans2D1" presStyleIdx="0" presStyleCnt="0"/>
      <dgm:spPr/>
    </dgm:pt>
    <dgm:pt modelId="{C8BDBE9B-8D99-46A6-85E3-248A49B6D358}" type="pres">
      <dgm:prSet presAssocID="{51C46DAE-BA5B-444F-BA32-C343E2DA9F7B}" presName="compNode" presStyleCnt="0"/>
      <dgm:spPr/>
    </dgm:pt>
    <dgm:pt modelId="{A547299A-4766-4774-A26A-FB56931A93FE}" type="pres">
      <dgm:prSet presAssocID="{51C46DAE-BA5B-444F-BA32-C343E2DA9F7B}" presName="bkgdShape" presStyleLbl="node1" presStyleIdx="7" presStyleCnt="9"/>
      <dgm:spPr/>
      <dgm:t>
        <a:bodyPr/>
        <a:lstStyle/>
        <a:p>
          <a:endParaRPr lang="en-US"/>
        </a:p>
      </dgm:t>
    </dgm:pt>
    <dgm:pt modelId="{7195DC56-2E25-4E9F-BE0C-B62E97EBF27C}" type="pres">
      <dgm:prSet presAssocID="{51C46DAE-BA5B-444F-BA32-C343E2DA9F7B}" presName="nodeTx" presStyleLbl="node1" presStyleIdx="7" presStyleCnt="9">
        <dgm:presLayoutVars>
          <dgm:bulletEnabled val="1"/>
        </dgm:presLayoutVars>
      </dgm:prSet>
      <dgm:spPr/>
      <dgm:t>
        <a:bodyPr/>
        <a:lstStyle/>
        <a:p>
          <a:endParaRPr lang="en-US"/>
        </a:p>
      </dgm:t>
    </dgm:pt>
    <dgm:pt modelId="{EE5BD247-1EF4-490E-A5BA-AE784753EDDB}" type="pres">
      <dgm:prSet presAssocID="{51C46DAE-BA5B-444F-BA32-C343E2DA9F7B}" presName="invisiNode" presStyleLbl="node1" presStyleIdx="7" presStyleCnt="9"/>
      <dgm:spPr/>
    </dgm:pt>
    <dgm:pt modelId="{FC61911D-7176-4A1E-82AE-804442340F36}" type="pres">
      <dgm:prSet presAssocID="{51C46DAE-BA5B-444F-BA32-C343E2DA9F7B}" presName="imagNode" presStyleLbl="fgImgPlace1" presStyleIdx="7" presStyleCnt="9"/>
      <dgm:spPr/>
    </dgm:pt>
    <dgm:pt modelId="{6AC463E1-99EB-4F9C-8CEC-6C0456DAA980}" type="pres">
      <dgm:prSet presAssocID="{F49F6A6D-B3F9-436C-B3DE-448EF465EDCF}" presName="sibTrans" presStyleLbl="sibTrans2D1" presStyleIdx="0" presStyleCnt="0"/>
      <dgm:spPr/>
    </dgm:pt>
    <dgm:pt modelId="{78D718C8-AC5A-4308-BDD0-8A270B268142}" type="pres">
      <dgm:prSet presAssocID="{20EB046E-A064-4AFC-9621-52C73F3E0249}" presName="compNode" presStyleCnt="0"/>
      <dgm:spPr/>
    </dgm:pt>
    <dgm:pt modelId="{38A237B0-4C0D-430B-B5B2-285919342200}" type="pres">
      <dgm:prSet presAssocID="{20EB046E-A064-4AFC-9621-52C73F3E0249}" presName="bkgdShape" presStyleLbl="node1" presStyleIdx="8" presStyleCnt="9"/>
      <dgm:spPr/>
    </dgm:pt>
    <dgm:pt modelId="{F34B4D31-DF5E-44C7-A0ED-1ABD4211675B}" type="pres">
      <dgm:prSet presAssocID="{20EB046E-A064-4AFC-9621-52C73F3E0249}" presName="nodeTx" presStyleLbl="node1" presStyleIdx="8" presStyleCnt="9">
        <dgm:presLayoutVars>
          <dgm:bulletEnabled val="1"/>
        </dgm:presLayoutVars>
      </dgm:prSet>
      <dgm:spPr/>
    </dgm:pt>
    <dgm:pt modelId="{41082390-71EB-4E6A-961C-10F85A3B298C}" type="pres">
      <dgm:prSet presAssocID="{20EB046E-A064-4AFC-9621-52C73F3E0249}" presName="invisiNode" presStyleLbl="node1" presStyleIdx="8" presStyleCnt="9"/>
      <dgm:spPr/>
    </dgm:pt>
    <dgm:pt modelId="{CEBBE763-20F9-498B-A651-C6F8ABD1434C}" type="pres">
      <dgm:prSet presAssocID="{20EB046E-A064-4AFC-9621-52C73F3E0249}" presName="imagNode" presStyleLbl="fgImgPlace1" presStyleIdx="8" presStyleCnt="9"/>
      <dgm:spPr/>
    </dgm:pt>
  </dgm:ptLst>
  <dgm:cxnLst>
    <dgm:cxn modelId="{B2485674-7DFF-4DD6-B0D4-F9DB1442FA7F}" type="presOf" srcId="{F49F6A6D-B3F9-436C-B3DE-448EF465EDCF}" destId="{6AC463E1-99EB-4F9C-8CEC-6C0456DAA980}" srcOrd="0" destOrd="0" presId="urn:microsoft.com/office/officeart/2005/8/layout/hList7"/>
    <dgm:cxn modelId="{19230EF5-7496-4016-A807-932FFAB2127D}" srcId="{9D72CBE7-F7AA-4D74-8B6F-4BAC35FBF596}" destId="{54D8A678-4DEA-413F-B319-358B95AEC78A}" srcOrd="6" destOrd="0" parTransId="{ED738DAF-57C9-49CD-B587-8F91244D6956}" sibTransId="{0097A941-BF7A-46E1-B04E-F446F7D8A427}"/>
    <dgm:cxn modelId="{677DF5C3-3C81-4AC9-AC4C-1C47EE0DAD63}" type="presOf" srcId="{3EB0B431-D5AA-4403-BCCC-BF6494449E93}" destId="{B2ACAEAB-8A7F-4D8E-8EE1-CF682BB4F1FF}" srcOrd="1" destOrd="0" presId="urn:microsoft.com/office/officeart/2005/8/layout/hList7"/>
    <dgm:cxn modelId="{32A57FA3-51B6-440C-BE1D-205D86C2B36E}" type="presOf" srcId="{643D956C-D867-48F6-B046-D8E2D1C57C48}" destId="{0970DBA0-7F6B-4952-91A4-F615F75D5FAA}" srcOrd="0" destOrd="0" presId="urn:microsoft.com/office/officeart/2005/8/layout/hList7"/>
    <dgm:cxn modelId="{93826A63-3D34-4C41-AB6B-1986D4F52A00}" type="presOf" srcId="{8A7BC638-B204-4D7F-945A-42FCEAACE581}" destId="{B85D4AA9-1D33-46BE-8936-72A43577691B}" srcOrd="0" destOrd="0" presId="urn:microsoft.com/office/officeart/2005/8/layout/hList7"/>
    <dgm:cxn modelId="{8D980881-D417-4954-B892-C608EE5E382B}" type="presOf" srcId="{921FF2B4-70C8-42B9-9BAB-01003A6E3689}" destId="{F186E4EE-A117-435C-AB0E-44C8EBA6FC58}" srcOrd="1" destOrd="0" presId="urn:microsoft.com/office/officeart/2005/8/layout/hList7"/>
    <dgm:cxn modelId="{B4CD53D6-FF59-444D-8A77-D9F14BF897A4}" srcId="{9D72CBE7-F7AA-4D74-8B6F-4BAC35FBF596}" destId="{A6D32DAA-302B-4658-ADE0-43ECC3D05148}" srcOrd="0" destOrd="0" parTransId="{853F228D-BAB5-4EF8-B391-5EFE98F7A014}" sibTransId="{B737465F-4E44-452E-A921-A19315B69E32}"/>
    <dgm:cxn modelId="{67227A33-D9E7-4894-AE40-BC5A6D8CC4D9}" type="presOf" srcId="{B737465F-4E44-452E-A921-A19315B69E32}" destId="{304567E7-0FE9-491F-8F85-0C05ADBAB428}" srcOrd="0" destOrd="0" presId="urn:microsoft.com/office/officeart/2005/8/layout/hList7"/>
    <dgm:cxn modelId="{2A1A81BD-3139-42C2-961A-4F330C1F5EC8}" type="presOf" srcId="{556D56F7-69B6-402F-800A-673D20999E96}" destId="{5FDFD51D-09D1-4FE9-93B0-9750BF4153B1}" srcOrd="1" destOrd="0" presId="urn:microsoft.com/office/officeart/2005/8/layout/hList7"/>
    <dgm:cxn modelId="{284A4EF5-E2DF-4B9A-80EC-5358236FF87B}" type="presOf" srcId="{A6D32DAA-302B-4658-ADE0-43ECC3D05148}" destId="{C18FF9B9-69CB-4AB7-B09D-614A3FEA3168}" srcOrd="0" destOrd="0" presId="urn:microsoft.com/office/officeart/2005/8/layout/hList7"/>
    <dgm:cxn modelId="{8795D84A-FCBE-4F3A-913F-C4EB8B039C29}" srcId="{9D72CBE7-F7AA-4D74-8B6F-4BAC35FBF596}" destId="{3EB0B431-D5AA-4403-BCCC-BF6494449E93}" srcOrd="2" destOrd="0" parTransId="{0FCF0587-4144-42DE-9CFA-01774C556ACC}" sibTransId="{143EAD87-22D4-4D78-8E18-C368B45FA621}"/>
    <dgm:cxn modelId="{FB9991CD-2384-4D7E-95DC-FE24FE3F755E}" type="presOf" srcId="{20EB046E-A064-4AFC-9621-52C73F3E0249}" destId="{F34B4D31-DF5E-44C7-A0ED-1ABD4211675B}" srcOrd="1" destOrd="0" presId="urn:microsoft.com/office/officeart/2005/8/layout/hList7"/>
    <dgm:cxn modelId="{0AAACA95-4706-499E-A0D3-5A49B3D9DEFE}" srcId="{9D72CBE7-F7AA-4D74-8B6F-4BAC35FBF596}" destId="{56A95B0E-E35C-4D94-A4CB-0D5F595247A9}" srcOrd="5" destOrd="0" parTransId="{1D074AE3-B9DE-4B84-B3B0-0B978FB6B3BB}" sibTransId="{643D956C-D867-48F6-B046-D8E2D1C57C48}"/>
    <dgm:cxn modelId="{59A6C558-1CAC-4F8C-A812-231510330B49}" type="presOf" srcId="{A6D32DAA-302B-4658-ADE0-43ECC3D05148}" destId="{28AFA7BC-DD99-4A13-B1CC-29223E587E9E}" srcOrd="1" destOrd="0" presId="urn:microsoft.com/office/officeart/2005/8/layout/hList7"/>
    <dgm:cxn modelId="{F8D20E5F-7326-4E3C-BD43-B9324E0C951D}" type="presOf" srcId="{0097A941-BF7A-46E1-B04E-F446F7D8A427}" destId="{DBF228A8-D6C0-4E82-A93D-60963BBA7D49}" srcOrd="0" destOrd="0" presId="urn:microsoft.com/office/officeart/2005/8/layout/hList7"/>
    <dgm:cxn modelId="{CFE4844B-E1CE-47BA-8876-1B38F99A574A}" srcId="{9D72CBE7-F7AA-4D74-8B6F-4BAC35FBF596}" destId="{556D56F7-69B6-402F-800A-673D20999E96}" srcOrd="3" destOrd="0" parTransId="{787332E3-A269-4EBA-8BAB-4013405D536D}" sibTransId="{8A7BC638-B204-4D7F-945A-42FCEAACE581}"/>
    <dgm:cxn modelId="{227E4513-3168-400C-B54E-F276E6A2D0CF}" type="presOf" srcId="{3EB0B431-D5AA-4403-BCCC-BF6494449E93}" destId="{2C9CBB3D-0993-4666-8D73-7ADB029B6F07}" srcOrd="0" destOrd="0" presId="urn:microsoft.com/office/officeart/2005/8/layout/hList7"/>
    <dgm:cxn modelId="{43ABCAA5-1FED-449D-9D8C-EBE5A9027E12}" type="presOf" srcId="{56A95B0E-E35C-4D94-A4CB-0D5F595247A9}" destId="{3CEFB24D-4A57-4DE9-B1C5-42081067E3A6}" srcOrd="1" destOrd="0" presId="urn:microsoft.com/office/officeart/2005/8/layout/hList7"/>
    <dgm:cxn modelId="{89425478-E8EC-4F5D-9132-5B1E8B792833}" type="presOf" srcId="{56A95B0E-E35C-4D94-A4CB-0D5F595247A9}" destId="{957A8DEF-0804-4B81-BFCB-12F1DE72DB5D}" srcOrd="0" destOrd="0" presId="urn:microsoft.com/office/officeart/2005/8/layout/hList7"/>
    <dgm:cxn modelId="{65A957B5-425B-4056-8784-29FD683F3460}" srcId="{9D72CBE7-F7AA-4D74-8B6F-4BAC35FBF596}" destId="{921FF2B4-70C8-42B9-9BAB-01003A6E3689}" srcOrd="1" destOrd="0" parTransId="{C793D32A-3D5E-483A-921A-3696FCFA4A2E}" sibTransId="{83867DD0-4B99-46C6-9B84-CBB5C5210B58}"/>
    <dgm:cxn modelId="{4808BF0A-379B-4E80-A0B2-8EA6185B71BB}" type="presOf" srcId="{143EAD87-22D4-4D78-8E18-C368B45FA621}" destId="{8AB953C1-BAF1-4678-8A56-739BFB701C6F}" srcOrd="0" destOrd="0" presId="urn:microsoft.com/office/officeart/2005/8/layout/hList7"/>
    <dgm:cxn modelId="{FA26F3CD-5EC8-40AD-9FAC-CEE77EF584F0}" type="presOf" srcId="{D523299E-8DF7-4725-AF43-E34108A63193}" destId="{5C654C81-41F8-4A3D-B232-1E2AD18F746C}" srcOrd="0" destOrd="0" presId="urn:microsoft.com/office/officeart/2005/8/layout/hList7"/>
    <dgm:cxn modelId="{8B17015B-9558-437A-9E01-E3889648FCF7}" type="presOf" srcId="{54D8A678-4DEA-413F-B319-358B95AEC78A}" destId="{18FDCF3B-67B7-4081-975E-FC56322DF258}" srcOrd="1" destOrd="0" presId="urn:microsoft.com/office/officeart/2005/8/layout/hList7"/>
    <dgm:cxn modelId="{B9F6658F-4F93-4458-85BE-895985D5EDF0}" type="presOf" srcId="{D523299E-8DF7-4725-AF43-E34108A63193}" destId="{B7E16B9F-7339-49E2-BB0D-4AB2BD4C7D9E}" srcOrd="1" destOrd="0" presId="urn:microsoft.com/office/officeart/2005/8/layout/hList7"/>
    <dgm:cxn modelId="{33273993-CCFA-4CAD-9625-4C1E16A9D0FB}" type="presOf" srcId="{83867DD0-4B99-46C6-9B84-CBB5C5210B58}" destId="{A3AED325-A782-4AD5-AD75-0A74D4702E6B}" srcOrd="0" destOrd="0" presId="urn:microsoft.com/office/officeart/2005/8/layout/hList7"/>
    <dgm:cxn modelId="{D287A929-75C7-44C1-80A3-9D58D40BEF85}" type="presOf" srcId="{20EB046E-A064-4AFC-9621-52C73F3E0249}" destId="{38A237B0-4C0D-430B-B5B2-285919342200}" srcOrd="0" destOrd="0" presId="urn:microsoft.com/office/officeart/2005/8/layout/hList7"/>
    <dgm:cxn modelId="{503C417A-4924-4B31-90A3-EA905F63A615}" srcId="{9D72CBE7-F7AA-4D74-8B6F-4BAC35FBF596}" destId="{20EB046E-A064-4AFC-9621-52C73F3E0249}" srcOrd="8" destOrd="0" parTransId="{B1E370CD-435E-4AF8-8175-99CF86CA7865}" sibTransId="{12A0D740-0A61-420A-84AC-381E2F95A505}"/>
    <dgm:cxn modelId="{E73E4E6E-5585-4850-AA08-C440584A499D}" type="presOf" srcId="{51C46DAE-BA5B-444F-BA32-C343E2DA9F7B}" destId="{A547299A-4766-4774-A26A-FB56931A93FE}" srcOrd="0" destOrd="0" presId="urn:microsoft.com/office/officeart/2005/8/layout/hList7"/>
    <dgm:cxn modelId="{E7BE6A5C-AD42-4085-8956-9406B05E7EC6}" srcId="{9D72CBE7-F7AA-4D74-8B6F-4BAC35FBF596}" destId="{51C46DAE-BA5B-444F-BA32-C343E2DA9F7B}" srcOrd="7" destOrd="0" parTransId="{7B04033E-529A-4171-816C-8BE9AEE02F04}" sibTransId="{F49F6A6D-B3F9-436C-B3DE-448EF465EDCF}"/>
    <dgm:cxn modelId="{3CDD8F40-0F23-4DC6-B93B-4DC54C325C5F}" type="presOf" srcId="{9CADDD7A-7EB0-497F-A297-8F62A41E8F80}" destId="{800FDD57-1700-41BD-9898-1DC3D5794608}" srcOrd="0" destOrd="0" presId="urn:microsoft.com/office/officeart/2005/8/layout/hList7"/>
    <dgm:cxn modelId="{1151F44B-3DDB-42D0-8F89-89F06F36E3C0}" type="presOf" srcId="{921FF2B4-70C8-42B9-9BAB-01003A6E3689}" destId="{AE9B6545-781F-4A85-AD57-A8E1280C5FFC}" srcOrd="0" destOrd="0" presId="urn:microsoft.com/office/officeart/2005/8/layout/hList7"/>
    <dgm:cxn modelId="{05EB1C3E-A78B-45B3-8E4E-CEE253DAAEBC}" type="presOf" srcId="{51C46DAE-BA5B-444F-BA32-C343E2DA9F7B}" destId="{7195DC56-2E25-4E9F-BE0C-B62E97EBF27C}" srcOrd="1" destOrd="0" presId="urn:microsoft.com/office/officeart/2005/8/layout/hList7"/>
    <dgm:cxn modelId="{C74E5B9C-FD3D-4496-A5DA-113A3D18D6AF}" type="presOf" srcId="{556D56F7-69B6-402F-800A-673D20999E96}" destId="{48214743-A09E-47AF-9520-FB2FB8ACFD6A}" srcOrd="0" destOrd="0" presId="urn:microsoft.com/office/officeart/2005/8/layout/hList7"/>
    <dgm:cxn modelId="{BBE9516B-7835-4888-AE76-66CDB7DFC8F4}" type="presOf" srcId="{54D8A678-4DEA-413F-B319-358B95AEC78A}" destId="{25A73AE2-7F5D-4298-8D64-1D8363CE81B6}" srcOrd="0" destOrd="0" presId="urn:microsoft.com/office/officeart/2005/8/layout/hList7"/>
    <dgm:cxn modelId="{1727BA39-72CB-4435-85B5-4999F916011F}" srcId="{9D72CBE7-F7AA-4D74-8B6F-4BAC35FBF596}" destId="{D523299E-8DF7-4725-AF43-E34108A63193}" srcOrd="4" destOrd="0" parTransId="{3C594602-132A-46FD-954B-FABB0F04ABD4}" sibTransId="{9CADDD7A-7EB0-497F-A297-8F62A41E8F80}"/>
    <dgm:cxn modelId="{FABFA9D5-6B65-40DD-8C20-6DAD87A65864}" type="presOf" srcId="{9D72CBE7-F7AA-4D74-8B6F-4BAC35FBF596}" destId="{0A9B10C9-E38A-455C-A4AB-64F7F4743BD2}" srcOrd="0" destOrd="0" presId="urn:microsoft.com/office/officeart/2005/8/layout/hList7"/>
    <dgm:cxn modelId="{054CAAD0-8149-4E9D-BECC-76EC06B92A1F}" type="presParOf" srcId="{0A9B10C9-E38A-455C-A4AB-64F7F4743BD2}" destId="{FA4348C4-99BC-4D03-8262-5D78DEC0A111}" srcOrd="0" destOrd="0" presId="urn:microsoft.com/office/officeart/2005/8/layout/hList7"/>
    <dgm:cxn modelId="{38E33405-A2CA-45CB-A0B0-5830CB7356A3}" type="presParOf" srcId="{0A9B10C9-E38A-455C-A4AB-64F7F4743BD2}" destId="{A250FD99-16B6-4D1E-969E-F197D1639734}" srcOrd="1" destOrd="0" presId="urn:microsoft.com/office/officeart/2005/8/layout/hList7"/>
    <dgm:cxn modelId="{00619284-7720-43F4-BEC9-BBA5850AE3B5}" type="presParOf" srcId="{A250FD99-16B6-4D1E-969E-F197D1639734}" destId="{447EC53C-A189-460D-9ADB-26535F7188A3}" srcOrd="0" destOrd="0" presId="urn:microsoft.com/office/officeart/2005/8/layout/hList7"/>
    <dgm:cxn modelId="{57D53AC0-97FC-4D4C-843E-F8AA1BC855AA}" type="presParOf" srcId="{447EC53C-A189-460D-9ADB-26535F7188A3}" destId="{C18FF9B9-69CB-4AB7-B09D-614A3FEA3168}" srcOrd="0" destOrd="0" presId="urn:microsoft.com/office/officeart/2005/8/layout/hList7"/>
    <dgm:cxn modelId="{C7AC5ABC-3138-498D-8BA8-A60A42D06F42}" type="presParOf" srcId="{447EC53C-A189-460D-9ADB-26535F7188A3}" destId="{28AFA7BC-DD99-4A13-B1CC-29223E587E9E}" srcOrd="1" destOrd="0" presId="urn:microsoft.com/office/officeart/2005/8/layout/hList7"/>
    <dgm:cxn modelId="{D704B03A-ADA6-4E99-A361-8F5B980DE27C}" type="presParOf" srcId="{447EC53C-A189-460D-9ADB-26535F7188A3}" destId="{0650ED23-F2AF-45CA-8A33-38220E5E8F74}" srcOrd="2" destOrd="0" presId="urn:microsoft.com/office/officeart/2005/8/layout/hList7"/>
    <dgm:cxn modelId="{2F5E4C24-9CE7-4937-BB26-4B9DABAFD9B1}" type="presParOf" srcId="{447EC53C-A189-460D-9ADB-26535F7188A3}" destId="{8A45A468-D71C-409F-B836-E48EEAC2BCED}" srcOrd="3" destOrd="0" presId="urn:microsoft.com/office/officeart/2005/8/layout/hList7"/>
    <dgm:cxn modelId="{5BA26302-FFE1-4EF1-8C93-34018AA2D820}" type="presParOf" srcId="{A250FD99-16B6-4D1E-969E-F197D1639734}" destId="{304567E7-0FE9-491F-8F85-0C05ADBAB428}" srcOrd="1" destOrd="0" presId="urn:microsoft.com/office/officeart/2005/8/layout/hList7"/>
    <dgm:cxn modelId="{6856DBCD-76D3-41A8-9751-CBADB42C2D2C}" type="presParOf" srcId="{A250FD99-16B6-4D1E-969E-F197D1639734}" destId="{3BC534BA-C635-4490-BE10-E50EB404E6EB}" srcOrd="2" destOrd="0" presId="urn:microsoft.com/office/officeart/2005/8/layout/hList7"/>
    <dgm:cxn modelId="{9E86DBB6-1F9D-42AA-9254-4BB962208CE1}" type="presParOf" srcId="{3BC534BA-C635-4490-BE10-E50EB404E6EB}" destId="{AE9B6545-781F-4A85-AD57-A8E1280C5FFC}" srcOrd="0" destOrd="0" presId="urn:microsoft.com/office/officeart/2005/8/layout/hList7"/>
    <dgm:cxn modelId="{49E2456A-7AA4-41AC-9F24-90298D5398C3}" type="presParOf" srcId="{3BC534BA-C635-4490-BE10-E50EB404E6EB}" destId="{F186E4EE-A117-435C-AB0E-44C8EBA6FC58}" srcOrd="1" destOrd="0" presId="urn:microsoft.com/office/officeart/2005/8/layout/hList7"/>
    <dgm:cxn modelId="{601F202B-E1B0-436A-8DB9-53199FF646E5}" type="presParOf" srcId="{3BC534BA-C635-4490-BE10-E50EB404E6EB}" destId="{B2100C2F-A450-4E28-B45E-B1095685CB29}" srcOrd="2" destOrd="0" presId="urn:microsoft.com/office/officeart/2005/8/layout/hList7"/>
    <dgm:cxn modelId="{6111A2EC-21F9-456F-ACD2-CEEF3B1A86E6}" type="presParOf" srcId="{3BC534BA-C635-4490-BE10-E50EB404E6EB}" destId="{28B50EA8-7CCD-41BF-A97B-4E0F851A2001}" srcOrd="3" destOrd="0" presId="urn:microsoft.com/office/officeart/2005/8/layout/hList7"/>
    <dgm:cxn modelId="{082B7EC6-AAFD-4CC9-BFCC-2A627454EA8F}" type="presParOf" srcId="{A250FD99-16B6-4D1E-969E-F197D1639734}" destId="{A3AED325-A782-4AD5-AD75-0A74D4702E6B}" srcOrd="3" destOrd="0" presId="urn:microsoft.com/office/officeart/2005/8/layout/hList7"/>
    <dgm:cxn modelId="{5FA4D8A8-F8AD-40D2-BDAA-B72B29B060D8}" type="presParOf" srcId="{A250FD99-16B6-4D1E-969E-F197D1639734}" destId="{81FD75D8-9C0F-436B-8790-9760C41BD7ED}" srcOrd="4" destOrd="0" presId="urn:microsoft.com/office/officeart/2005/8/layout/hList7"/>
    <dgm:cxn modelId="{D9CF12B3-44B3-4D96-85BF-6C323025ED52}" type="presParOf" srcId="{81FD75D8-9C0F-436B-8790-9760C41BD7ED}" destId="{2C9CBB3D-0993-4666-8D73-7ADB029B6F07}" srcOrd="0" destOrd="0" presId="urn:microsoft.com/office/officeart/2005/8/layout/hList7"/>
    <dgm:cxn modelId="{7000A1F6-917A-4344-8E47-D1CCE53A4E03}" type="presParOf" srcId="{81FD75D8-9C0F-436B-8790-9760C41BD7ED}" destId="{B2ACAEAB-8A7F-4D8E-8EE1-CF682BB4F1FF}" srcOrd="1" destOrd="0" presId="urn:microsoft.com/office/officeart/2005/8/layout/hList7"/>
    <dgm:cxn modelId="{889635AF-0458-4B30-927C-3A80234ABFBD}" type="presParOf" srcId="{81FD75D8-9C0F-436B-8790-9760C41BD7ED}" destId="{D4AD4776-04E0-4500-B8CF-FE080CC18BA1}" srcOrd="2" destOrd="0" presId="urn:microsoft.com/office/officeart/2005/8/layout/hList7"/>
    <dgm:cxn modelId="{1FC56E64-BFDF-4737-B54D-2AE9D8E9CE82}" type="presParOf" srcId="{81FD75D8-9C0F-436B-8790-9760C41BD7ED}" destId="{B92D97DA-A2CB-4E0E-B282-E0D5E939270D}" srcOrd="3" destOrd="0" presId="urn:microsoft.com/office/officeart/2005/8/layout/hList7"/>
    <dgm:cxn modelId="{D2F8ED4F-458A-4F75-9F77-41245A001E28}" type="presParOf" srcId="{A250FD99-16B6-4D1E-969E-F197D1639734}" destId="{8AB953C1-BAF1-4678-8A56-739BFB701C6F}" srcOrd="5" destOrd="0" presId="urn:microsoft.com/office/officeart/2005/8/layout/hList7"/>
    <dgm:cxn modelId="{2FF0CF0B-21C5-43AB-B26E-F8EBCB2D9807}" type="presParOf" srcId="{A250FD99-16B6-4D1E-969E-F197D1639734}" destId="{DB6A9C8F-A6D2-42C4-8B0E-CC3CE3B4E71C}" srcOrd="6" destOrd="0" presId="urn:microsoft.com/office/officeart/2005/8/layout/hList7"/>
    <dgm:cxn modelId="{3E8FD34A-BC4D-4070-9EE4-A787D260726A}" type="presParOf" srcId="{DB6A9C8F-A6D2-42C4-8B0E-CC3CE3B4E71C}" destId="{48214743-A09E-47AF-9520-FB2FB8ACFD6A}" srcOrd="0" destOrd="0" presId="urn:microsoft.com/office/officeart/2005/8/layout/hList7"/>
    <dgm:cxn modelId="{573CE25C-6483-413A-9827-C5B3190ADE2D}" type="presParOf" srcId="{DB6A9C8F-A6D2-42C4-8B0E-CC3CE3B4E71C}" destId="{5FDFD51D-09D1-4FE9-93B0-9750BF4153B1}" srcOrd="1" destOrd="0" presId="urn:microsoft.com/office/officeart/2005/8/layout/hList7"/>
    <dgm:cxn modelId="{9DEA5A9D-2737-42F7-AADE-717CF20D8E87}" type="presParOf" srcId="{DB6A9C8F-A6D2-42C4-8B0E-CC3CE3B4E71C}" destId="{F7FDC1EE-17E1-4A78-96C0-3A0484386AD8}" srcOrd="2" destOrd="0" presId="urn:microsoft.com/office/officeart/2005/8/layout/hList7"/>
    <dgm:cxn modelId="{E6DE08A7-66D8-4BC1-B7B4-47E4CF4149F8}" type="presParOf" srcId="{DB6A9C8F-A6D2-42C4-8B0E-CC3CE3B4E71C}" destId="{7795238A-1721-42F9-94A7-09F8C530463D}" srcOrd="3" destOrd="0" presId="urn:microsoft.com/office/officeart/2005/8/layout/hList7"/>
    <dgm:cxn modelId="{CF3D7630-198B-4714-B780-E4A47E2227D7}" type="presParOf" srcId="{A250FD99-16B6-4D1E-969E-F197D1639734}" destId="{B85D4AA9-1D33-46BE-8936-72A43577691B}" srcOrd="7" destOrd="0" presId="urn:microsoft.com/office/officeart/2005/8/layout/hList7"/>
    <dgm:cxn modelId="{5D725968-CC6D-4A83-9621-D6C64F7BA2A9}" type="presParOf" srcId="{A250FD99-16B6-4D1E-969E-F197D1639734}" destId="{5903FEE5-0A1B-4713-AC44-A624715B762A}" srcOrd="8" destOrd="0" presId="urn:microsoft.com/office/officeart/2005/8/layout/hList7"/>
    <dgm:cxn modelId="{0ACDAB80-A25F-4D70-86DA-63423C190A63}" type="presParOf" srcId="{5903FEE5-0A1B-4713-AC44-A624715B762A}" destId="{5C654C81-41F8-4A3D-B232-1E2AD18F746C}" srcOrd="0" destOrd="0" presId="urn:microsoft.com/office/officeart/2005/8/layout/hList7"/>
    <dgm:cxn modelId="{64C8E873-F7A0-43C6-B212-4572DDEC20AD}" type="presParOf" srcId="{5903FEE5-0A1B-4713-AC44-A624715B762A}" destId="{B7E16B9F-7339-49E2-BB0D-4AB2BD4C7D9E}" srcOrd="1" destOrd="0" presId="urn:microsoft.com/office/officeart/2005/8/layout/hList7"/>
    <dgm:cxn modelId="{B930A0BF-DE2C-42D2-AA99-F2CFF4DB7527}" type="presParOf" srcId="{5903FEE5-0A1B-4713-AC44-A624715B762A}" destId="{4601C283-0760-4BDC-B8FF-6B2804242FDC}" srcOrd="2" destOrd="0" presId="urn:microsoft.com/office/officeart/2005/8/layout/hList7"/>
    <dgm:cxn modelId="{3A9774E1-FF01-473B-9BC2-813EDAFE8228}" type="presParOf" srcId="{5903FEE5-0A1B-4713-AC44-A624715B762A}" destId="{C88E1684-D2E4-4FCE-8009-EFC8D8505FA9}" srcOrd="3" destOrd="0" presId="urn:microsoft.com/office/officeart/2005/8/layout/hList7"/>
    <dgm:cxn modelId="{7DBC66CF-B3A6-4E5F-BF7C-D6B80018DBBA}" type="presParOf" srcId="{A250FD99-16B6-4D1E-969E-F197D1639734}" destId="{800FDD57-1700-41BD-9898-1DC3D5794608}" srcOrd="9" destOrd="0" presId="urn:microsoft.com/office/officeart/2005/8/layout/hList7"/>
    <dgm:cxn modelId="{F3207672-DED5-4282-A616-2C6CE3F3ED5C}" type="presParOf" srcId="{A250FD99-16B6-4D1E-969E-F197D1639734}" destId="{2D8EE9E0-1BC6-4116-BF43-F731BEFE98BA}" srcOrd="10" destOrd="0" presId="urn:microsoft.com/office/officeart/2005/8/layout/hList7"/>
    <dgm:cxn modelId="{B1732D53-8789-46F5-843B-2018E3BE0E91}" type="presParOf" srcId="{2D8EE9E0-1BC6-4116-BF43-F731BEFE98BA}" destId="{957A8DEF-0804-4B81-BFCB-12F1DE72DB5D}" srcOrd="0" destOrd="0" presId="urn:microsoft.com/office/officeart/2005/8/layout/hList7"/>
    <dgm:cxn modelId="{6B1CF3EC-33B7-43DD-B0C4-754000CD8F42}" type="presParOf" srcId="{2D8EE9E0-1BC6-4116-BF43-F731BEFE98BA}" destId="{3CEFB24D-4A57-4DE9-B1C5-42081067E3A6}" srcOrd="1" destOrd="0" presId="urn:microsoft.com/office/officeart/2005/8/layout/hList7"/>
    <dgm:cxn modelId="{5D8401C1-9654-4A35-9F9C-46CC9B460871}" type="presParOf" srcId="{2D8EE9E0-1BC6-4116-BF43-F731BEFE98BA}" destId="{C9A903D6-716A-4FEF-8593-F4638BAAE68D}" srcOrd="2" destOrd="0" presId="urn:microsoft.com/office/officeart/2005/8/layout/hList7"/>
    <dgm:cxn modelId="{3AE77847-583D-4203-8A70-547C2E1EAEF6}" type="presParOf" srcId="{2D8EE9E0-1BC6-4116-BF43-F731BEFE98BA}" destId="{C242691E-A560-4CFF-A74B-0251A48B14C8}" srcOrd="3" destOrd="0" presId="urn:microsoft.com/office/officeart/2005/8/layout/hList7"/>
    <dgm:cxn modelId="{23411769-5C65-43F5-A1B8-7E39FE07A1B0}" type="presParOf" srcId="{A250FD99-16B6-4D1E-969E-F197D1639734}" destId="{0970DBA0-7F6B-4952-91A4-F615F75D5FAA}" srcOrd="11" destOrd="0" presId="urn:microsoft.com/office/officeart/2005/8/layout/hList7"/>
    <dgm:cxn modelId="{5072245D-2FAC-4C6D-8A37-9452DDD5288F}" type="presParOf" srcId="{A250FD99-16B6-4D1E-969E-F197D1639734}" destId="{7B4552F6-4741-4428-9338-750D6F4DD7E7}" srcOrd="12" destOrd="0" presId="urn:microsoft.com/office/officeart/2005/8/layout/hList7"/>
    <dgm:cxn modelId="{AA9B7AF9-4A61-4DC4-B5FD-72C9F176510E}" type="presParOf" srcId="{7B4552F6-4741-4428-9338-750D6F4DD7E7}" destId="{25A73AE2-7F5D-4298-8D64-1D8363CE81B6}" srcOrd="0" destOrd="0" presId="urn:microsoft.com/office/officeart/2005/8/layout/hList7"/>
    <dgm:cxn modelId="{DB40C8D7-2047-4228-BDFA-DA4757BA687D}" type="presParOf" srcId="{7B4552F6-4741-4428-9338-750D6F4DD7E7}" destId="{18FDCF3B-67B7-4081-975E-FC56322DF258}" srcOrd="1" destOrd="0" presId="urn:microsoft.com/office/officeart/2005/8/layout/hList7"/>
    <dgm:cxn modelId="{D7200A08-9539-4976-BF46-5793EE6E8207}" type="presParOf" srcId="{7B4552F6-4741-4428-9338-750D6F4DD7E7}" destId="{109C42F8-0620-4462-A4F5-293BCD58FAED}" srcOrd="2" destOrd="0" presId="urn:microsoft.com/office/officeart/2005/8/layout/hList7"/>
    <dgm:cxn modelId="{20E7787A-0B76-42A4-91DE-BD530E945C3A}" type="presParOf" srcId="{7B4552F6-4741-4428-9338-750D6F4DD7E7}" destId="{CA161DD1-33A0-4DBC-9A62-F3F38517830C}" srcOrd="3" destOrd="0" presId="urn:microsoft.com/office/officeart/2005/8/layout/hList7"/>
    <dgm:cxn modelId="{0EBB41A5-523F-4AF5-A3DD-10DDC213B6C1}" type="presParOf" srcId="{A250FD99-16B6-4D1E-969E-F197D1639734}" destId="{DBF228A8-D6C0-4E82-A93D-60963BBA7D49}" srcOrd="13" destOrd="0" presId="urn:microsoft.com/office/officeart/2005/8/layout/hList7"/>
    <dgm:cxn modelId="{F3971EC1-836F-4A8A-8804-DE5B292460E9}" type="presParOf" srcId="{A250FD99-16B6-4D1E-969E-F197D1639734}" destId="{C8BDBE9B-8D99-46A6-85E3-248A49B6D358}" srcOrd="14" destOrd="0" presId="urn:microsoft.com/office/officeart/2005/8/layout/hList7"/>
    <dgm:cxn modelId="{2186ABE4-6655-4A0E-9B31-FC1B87DD25E9}" type="presParOf" srcId="{C8BDBE9B-8D99-46A6-85E3-248A49B6D358}" destId="{A547299A-4766-4774-A26A-FB56931A93FE}" srcOrd="0" destOrd="0" presId="urn:microsoft.com/office/officeart/2005/8/layout/hList7"/>
    <dgm:cxn modelId="{C9E20F89-A6E1-4506-976E-11D12DCA0903}" type="presParOf" srcId="{C8BDBE9B-8D99-46A6-85E3-248A49B6D358}" destId="{7195DC56-2E25-4E9F-BE0C-B62E97EBF27C}" srcOrd="1" destOrd="0" presId="urn:microsoft.com/office/officeart/2005/8/layout/hList7"/>
    <dgm:cxn modelId="{3FA937E5-21D3-4535-B45E-6D975616D7B7}" type="presParOf" srcId="{C8BDBE9B-8D99-46A6-85E3-248A49B6D358}" destId="{EE5BD247-1EF4-490E-A5BA-AE784753EDDB}" srcOrd="2" destOrd="0" presId="urn:microsoft.com/office/officeart/2005/8/layout/hList7"/>
    <dgm:cxn modelId="{C941F01F-2695-4F50-BF5A-87C6340938B3}" type="presParOf" srcId="{C8BDBE9B-8D99-46A6-85E3-248A49B6D358}" destId="{FC61911D-7176-4A1E-82AE-804442340F36}" srcOrd="3" destOrd="0" presId="urn:microsoft.com/office/officeart/2005/8/layout/hList7"/>
    <dgm:cxn modelId="{73FB86A5-B5F1-4221-94B9-87ABC2784D2C}" type="presParOf" srcId="{A250FD99-16B6-4D1E-969E-F197D1639734}" destId="{6AC463E1-99EB-4F9C-8CEC-6C0456DAA980}" srcOrd="15" destOrd="0" presId="urn:microsoft.com/office/officeart/2005/8/layout/hList7"/>
    <dgm:cxn modelId="{21582A03-AD6D-4559-9217-188DFAE4AE0A}" type="presParOf" srcId="{A250FD99-16B6-4D1E-969E-F197D1639734}" destId="{78D718C8-AC5A-4308-BDD0-8A270B268142}" srcOrd="16" destOrd="0" presId="urn:microsoft.com/office/officeart/2005/8/layout/hList7"/>
    <dgm:cxn modelId="{882B501E-1173-426A-B536-26EAB22850A6}" type="presParOf" srcId="{78D718C8-AC5A-4308-BDD0-8A270B268142}" destId="{38A237B0-4C0D-430B-B5B2-285919342200}" srcOrd="0" destOrd="0" presId="urn:microsoft.com/office/officeart/2005/8/layout/hList7"/>
    <dgm:cxn modelId="{79EE8DE4-C4A9-4983-BB15-BB314BB9FB10}" type="presParOf" srcId="{78D718C8-AC5A-4308-BDD0-8A270B268142}" destId="{F34B4D31-DF5E-44C7-A0ED-1ABD4211675B}" srcOrd="1" destOrd="0" presId="urn:microsoft.com/office/officeart/2005/8/layout/hList7"/>
    <dgm:cxn modelId="{80D400CC-1503-4598-95A1-4F9082C8D6EB}" type="presParOf" srcId="{78D718C8-AC5A-4308-BDD0-8A270B268142}" destId="{41082390-71EB-4E6A-961C-10F85A3B298C}" srcOrd="2" destOrd="0" presId="urn:microsoft.com/office/officeart/2005/8/layout/hList7"/>
    <dgm:cxn modelId="{68C023D5-577D-41BD-B383-DBE4B1097430}" type="presParOf" srcId="{78D718C8-AC5A-4308-BDD0-8A270B268142}" destId="{CEBBE763-20F9-498B-A651-C6F8ABD1434C}"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3834B-C914-4DC0-B731-50EED44EE178}">
      <dsp:nvSpPr>
        <dsp:cNvPr id="0" name=""/>
        <dsp:cNvSpPr/>
      </dsp:nvSpPr>
      <dsp:spPr>
        <a:xfrm>
          <a:off x="2112" y="1431699"/>
          <a:ext cx="8872124" cy="1133274"/>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dirty="0" smtClean="0"/>
            <a:t>By coating the hotel rooms with FN® we can offer effective solution to allergies, bad odors, mold, etc., </a:t>
          </a:r>
          <a:endParaRPr lang="en-US" sz="2600" kern="1200" dirty="0"/>
        </a:p>
      </dsp:txBody>
      <dsp:txXfrm>
        <a:off x="568749" y="1431699"/>
        <a:ext cx="7738850" cy="1133274"/>
      </dsp:txXfrm>
    </dsp:sp>
    <dsp:sp modelId="{2B53F86B-4C4C-4D2A-9CC8-8B0A9DCB25A2}">
      <dsp:nvSpPr>
        <dsp:cNvPr id="0" name=""/>
        <dsp:cNvSpPr/>
      </dsp:nvSpPr>
      <dsp:spPr>
        <a:xfrm>
          <a:off x="2112" y="2723632"/>
          <a:ext cx="3489324" cy="1133274"/>
        </a:xfrm>
        <a:prstGeom prst="chevron">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FN® Coatings turn regular hotel rooms into </a:t>
          </a:r>
          <a:endParaRPr lang="en-US" sz="2400" kern="1200" dirty="0"/>
        </a:p>
      </dsp:txBody>
      <dsp:txXfrm>
        <a:off x="568749" y="2723632"/>
        <a:ext cx="2356050" cy="1133274"/>
      </dsp:txXfrm>
    </dsp:sp>
    <dsp:sp modelId="{2B7C1348-5402-40CF-A4B0-7FE271DEE242}">
      <dsp:nvSpPr>
        <dsp:cNvPr id="0" name=""/>
        <dsp:cNvSpPr/>
      </dsp:nvSpPr>
      <dsp:spPr>
        <a:xfrm>
          <a:off x="3123122" y="2819961"/>
          <a:ext cx="5705506" cy="940618"/>
        </a:xfrm>
        <a:prstGeom prst="chevron">
          <a:avLst/>
        </a:prstGeom>
        <a:solidFill>
          <a:schemeClr val="accent1">
            <a:alpha val="90000"/>
            <a:tint val="40000"/>
            <a:hueOff val="0"/>
            <a:satOff val="0"/>
            <a:lumOff val="0"/>
            <a:alphaOff val="0"/>
          </a:schemeClr>
        </a:solidFill>
        <a:ln w="25400" cap="flat" cmpd="sng" algn="ctr">
          <a:solidFill>
            <a:srgbClr val="0000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en-US" sz="2800" kern="1200" dirty="0" smtClean="0"/>
            <a:t>Hypo-Allergenic Rooms, </a:t>
          </a:r>
          <a:r>
            <a:rPr lang="en-US" sz="2800" kern="1200" dirty="0" smtClean="0"/>
            <a:t>suitable for people with heavy allergies.</a:t>
          </a:r>
          <a:endParaRPr lang="en-US" sz="2800" kern="1200" dirty="0"/>
        </a:p>
      </dsp:txBody>
      <dsp:txXfrm>
        <a:off x="3593431" y="2819961"/>
        <a:ext cx="4764888" cy="940618"/>
      </dsp:txXfrm>
    </dsp:sp>
    <dsp:sp modelId="{D3A96D09-FE8E-470B-80A8-E7BBFC21EB1E}">
      <dsp:nvSpPr>
        <dsp:cNvPr id="0" name=""/>
        <dsp:cNvSpPr/>
      </dsp:nvSpPr>
      <dsp:spPr>
        <a:xfrm>
          <a:off x="0" y="3969872"/>
          <a:ext cx="2833186" cy="1410734"/>
        </a:xfrm>
        <a:prstGeom prst="chevron">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dirty="0" smtClean="0"/>
            <a:t>FN® are further useful for:</a:t>
          </a:r>
          <a:endParaRPr lang="en-US" sz="2600" kern="1200" dirty="0"/>
        </a:p>
      </dsp:txBody>
      <dsp:txXfrm>
        <a:off x="705367" y="3969872"/>
        <a:ext cx="1422452" cy="1410734"/>
      </dsp:txXfrm>
    </dsp:sp>
    <dsp:sp modelId="{99317D25-E77C-45BB-AFB5-3FCEBDA6E307}">
      <dsp:nvSpPr>
        <dsp:cNvPr id="0" name=""/>
        <dsp:cNvSpPr/>
      </dsp:nvSpPr>
      <dsp:spPr>
        <a:xfrm>
          <a:off x="2466985" y="4135478"/>
          <a:ext cx="2351545" cy="1170909"/>
        </a:xfrm>
        <a:prstGeom prst="chevron">
          <a:avLst/>
        </a:prstGeom>
        <a:solidFill>
          <a:schemeClr val="accent1">
            <a:alpha val="90000"/>
            <a:tint val="40000"/>
            <a:hueOff val="0"/>
            <a:satOff val="0"/>
            <a:lumOff val="0"/>
            <a:alphaOff val="0"/>
          </a:schemeClr>
        </a:solidFill>
        <a:ln w="25400" cap="flat" cmpd="sng" algn="ctr">
          <a:solidFill>
            <a:srgbClr val="0000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rtl="0">
            <a:lnSpc>
              <a:spcPct val="90000"/>
            </a:lnSpc>
            <a:spcBef>
              <a:spcPct val="0"/>
            </a:spcBef>
            <a:spcAft>
              <a:spcPct val="35000"/>
            </a:spcAft>
          </a:pPr>
          <a:r>
            <a:rPr lang="en-US" sz="1900" kern="1200" dirty="0" smtClean="0"/>
            <a:t>Remove toxins from mites, bacteria</a:t>
          </a:r>
          <a:endParaRPr lang="en-US" sz="1900" kern="1200" dirty="0"/>
        </a:p>
      </dsp:txBody>
      <dsp:txXfrm>
        <a:off x="3052440" y="4135478"/>
        <a:ext cx="1180636" cy="1170909"/>
      </dsp:txXfrm>
    </dsp:sp>
    <dsp:sp modelId="{D9334D32-26E8-4B2D-9E68-5C658CC74277}">
      <dsp:nvSpPr>
        <dsp:cNvPr id="0" name=""/>
        <dsp:cNvSpPr/>
      </dsp:nvSpPr>
      <dsp:spPr>
        <a:xfrm>
          <a:off x="4489314" y="4135478"/>
          <a:ext cx="2586205" cy="1170909"/>
        </a:xfrm>
        <a:prstGeom prst="chevron">
          <a:avLst/>
        </a:prstGeom>
        <a:solidFill>
          <a:schemeClr val="accent1">
            <a:alpha val="90000"/>
            <a:tint val="40000"/>
            <a:hueOff val="0"/>
            <a:satOff val="0"/>
            <a:lumOff val="0"/>
            <a:alphaOff val="0"/>
          </a:schemeClr>
        </a:solidFill>
        <a:ln w="25400" cap="flat" cmpd="sng" algn="ctr">
          <a:solidFill>
            <a:srgbClr val="0000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Prevent musty deposits and bad odors</a:t>
          </a:r>
          <a:endParaRPr lang="en-US" sz="2000" kern="1200" dirty="0"/>
        </a:p>
      </dsp:txBody>
      <dsp:txXfrm>
        <a:off x="5074769" y="4135478"/>
        <a:ext cx="1415296" cy="1170909"/>
      </dsp:txXfrm>
    </dsp:sp>
    <dsp:sp modelId="{337FF97B-A5DE-4D16-A083-131118919C63}">
      <dsp:nvSpPr>
        <dsp:cNvPr id="0" name=""/>
        <dsp:cNvSpPr/>
      </dsp:nvSpPr>
      <dsp:spPr>
        <a:xfrm>
          <a:off x="6746303" y="4154634"/>
          <a:ext cx="2374801" cy="1132598"/>
        </a:xfrm>
        <a:prstGeom prst="chevron">
          <a:avLst/>
        </a:prstGeom>
        <a:solidFill>
          <a:schemeClr val="accent1">
            <a:alpha val="90000"/>
            <a:tint val="40000"/>
            <a:hueOff val="0"/>
            <a:satOff val="0"/>
            <a:lumOff val="0"/>
            <a:alphaOff val="0"/>
          </a:schemeClr>
        </a:solidFill>
        <a:ln w="25400" cap="flat" cmpd="sng" algn="ctr">
          <a:solidFill>
            <a:srgbClr val="0000FF">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0">
            <a:lnSpc>
              <a:spcPct val="90000"/>
            </a:lnSpc>
            <a:spcBef>
              <a:spcPct val="0"/>
            </a:spcBef>
            <a:spcAft>
              <a:spcPct val="35000"/>
            </a:spcAft>
          </a:pPr>
          <a:r>
            <a:rPr lang="en-US" sz="2000" kern="1200" dirty="0" smtClean="0"/>
            <a:t>Keep HVAC cleaner</a:t>
          </a:r>
        </a:p>
        <a:p>
          <a:pPr lvl="0" algn="ctr" defTabSz="889000" rtl="0">
            <a:lnSpc>
              <a:spcPct val="90000"/>
            </a:lnSpc>
            <a:spcBef>
              <a:spcPct val="0"/>
            </a:spcBef>
            <a:spcAft>
              <a:spcPct val="35000"/>
            </a:spcAft>
          </a:pPr>
          <a:r>
            <a:rPr lang="en-US" sz="2000" kern="1200" dirty="0" smtClean="0"/>
            <a:t>($ savings) </a:t>
          </a:r>
          <a:endParaRPr lang="en-US" sz="2000" kern="1200" dirty="0"/>
        </a:p>
      </dsp:txBody>
      <dsp:txXfrm>
        <a:off x="7312602" y="4154634"/>
        <a:ext cx="1242203" cy="1132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F9B9-69CB-4AB7-B09D-614A3FEA3168}">
      <dsp:nvSpPr>
        <dsp:cNvPr id="0" name=""/>
        <dsp:cNvSpPr/>
      </dsp:nvSpPr>
      <dsp:spPr>
        <a:xfrm>
          <a:off x="2991" y="0"/>
          <a:ext cx="988962" cy="2438400"/>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t>SICK BUILDING SYNDROME SOLUTION</a:t>
          </a:r>
          <a:endParaRPr lang="en-US" sz="1300" b="1" kern="1200" dirty="0"/>
        </a:p>
      </dsp:txBody>
      <dsp:txXfrm>
        <a:off x="2991" y="975360"/>
        <a:ext cx="988962" cy="975360"/>
      </dsp:txXfrm>
    </dsp:sp>
    <dsp:sp modelId="{8A45A468-D71C-409F-B836-E48EEAC2BCED}">
      <dsp:nvSpPr>
        <dsp:cNvPr id="0" name=""/>
        <dsp:cNvSpPr/>
      </dsp:nvSpPr>
      <dsp:spPr>
        <a:xfrm>
          <a:off x="91479" y="146304"/>
          <a:ext cx="811987" cy="81198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B6545-781F-4A85-AD57-A8E1280C5FFC}">
      <dsp:nvSpPr>
        <dsp:cNvPr id="0" name=""/>
        <dsp:cNvSpPr/>
      </dsp:nvSpPr>
      <dsp:spPr>
        <a:xfrm>
          <a:off x="1021623" y="0"/>
          <a:ext cx="988962"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smtClean="0"/>
            <a:t>Removes bad odors</a:t>
          </a:r>
          <a:endParaRPr lang="en-US" sz="1300" b="1" kern="1200"/>
        </a:p>
      </dsp:txBody>
      <dsp:txXfrm>
        <a:off x="1021623" y="975360"/>
        <a:ext cx="988962" cy="975360"/>
      </dsp:txXfrm>
    </dsp:sp>
    <dsp:sp modelId="{28B50EA8-7CCD-41BF-A97B-4E0F851A2001}">
      <dsp:nvSpPr>
        <dsp:cNvPr id="0" name=""/>
        <dsp:cNvSpPr/>
      </dsp:nvSpPr>
      <dsp:spPr>
        <a:xfrm>
          <a:off x="1110111" y="146304"/>
          <a:ext cx="811987" cy="81198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9CBB3D-0993-4666-8D73-7ADB029B6F07}">
      <dsp:nvSpPr>
        <dsp:cNvPr id="0" name=""/>
        <dsp:cNvSpPr/>
      </dsp:nvSpPr>
      <dsp:spPr>
        <a:xfrm>
          <a:off x="2040255" y="0"/>
          <a:ext cx="988962"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smtClean="0"/>
            <a:t>Burn smoke</a:t>
          </a:r>
          <a:endParaRPr lang="en-US" sz="1300" b="1" kern="1200"/>
        </a:p>
      </dsp:txBody>
      <dsp:txXfrm>
        <a:off x="2040255" y="975360"/>
        <a:ext cx="988962" cy="975360"/>
      </dsp:txXfrm>
    </dsp:sp>
    <dsp:sp modelId="{B92D97DA-A2CB-4E0E-B282-E0D5E939270D}">
      <dsp:nvSpPr>
        <dsp:cNvPr id="0" name=""/>
        <dsp:cNvSpPr/>
      </dsp:nvSpPr>
      <dsp:spPr>
        <a:xfrm>
          <a:off x="2128742" y="146304"/>
          <a:ext cx="811987" cy="81198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214743-A09E-47AF-9520-FB2FB8ACFD6A}">
      <dsp:nvSpPr>
        <dsp:cNvPr id="0" name=""/>
        <dsp:cNvSpPr/>
      </dsp:nvSpPr>
      <dsp:spPr>
        <a:xfrm>
          <a:off x="3058886" y="0"/>
          <a:ext cx="988962"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t>Eliminate allergens</a:t>
          </a:r>
          <a:endParaRPr lang="en-US" sz="1300" b="1" kern="1200" dirty="0"/>
        </a:p>
      </dsp:txBody>
      <dsp:txXfrm>
        <a:off x="3058886" y="975360"/>
        <a:ext cx="988962" cy="975360"/>
      </dsp:txXfrm>
    </dsp:sp>
    <dsp:sp modelId="{7795238A-1721-42F9-94A7-09F8C530463D}">
      <dsp:nvSpPr>
        <dsp:cNvPr id="0" name=""/>
        <dsp:cNvSpPr/>
      </dsp:nvSpPr>
      <dsp:spPr>
        <a:xfrm>
          <a:off x="3147374" y="146304"/>
          <a:ext cx="811987" cy="81198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654C81-41F8-4A3D-B232-1E2AD18F746C}">
      <dsp:nvSpPr>
        <dsp:cNvPr id="0" name=""/>
        <dsp:cNvSpPr/>
      </dsp:nvSpPr>
      <dsp:spPr>
        <a:xfrm>
          <a:off x="4077518" y="0"/>
          <a:ext cx="988962"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smtClean="0"/>
            <a:t>Prevent musty deposits</a:t>
          </a:r>
          <a:endParaRPr lang="en-US" sz="1300" b="1" kern="1200"/>
        </a:p>
      </dsp:txBody>
      <dsp:txXfrm>
        <a:off x="4077518" y="975360"/>
        <a:ext cx="988962" cy="975360"/>
      </dsp:txXfrm>
    </dsp:sp>
    <dsp:sp modelId="{C88E1684-D2E4-4FCE-8009-EFC8D8505FA9}">
      <dsp:nvSpPr>
        <dsp:cNvPr id="0" name=""/>
        <dsp:cNvSpPr/>
      </dsp:nvSpPr>
      <dsp:spPr>
        <a:xfrm>
          <a:off x="4166006" y="146304"/>
          <a:ext cx="811987" cy="81198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7A8DEF-0804-4B81-BFCB-12F1DE72DB5D}">
      <dsp:nvSpPr>
        <dsp:cNvPr id="0" name=""/>
        <dsp:cNvSpPr/>
      </dsp:nvSpPr>
      <dsp:spPr>
        <a:xfrm>
          <a:off x="5096150" y="0"/>
          <a:ext cx="988962"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smtClean="0"/>
            <a:t>Stop mold</a:t>
          </a:r>
          <a:endParaRPr lang="en-US" sz="1300" b="1" kern="1200"/>
        </a:p>
      </dsp:txBody>
      <dsp:txXfrm>
        <a:off x="5096150" y="975360"/>
        <a:ext cx="988962" cy="975360"/>
      </dsp:txXfrm>
    </dsp:sp>
    <dsp:sp modelId="{C242691E-A560-4CFF-A74B-0251A48B14C8}">
      <dsp:nvSpPr>
        <dsp:cNvPr id="0" name=""/>
        <dsp:cNvSpPr/>
      </dsp:nvSpPr>
      <dsp:spPr>
        <a:xfrm>
          <a:off x="5184638" y="146304"/>
          <a:ext cx="811987" cy="81198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73AE2-7F5D-4298-8D64-1D8363CE81B6}">
      <dsp:nvSpPr>
        <dsp:cNvPr id="0" name=""/>
        <dsp:cNvSpPr/>
      </dsp:nvSpPr>
      <dsp:spPr>
        <a:xfrm>
          <a:off x="6114782" y="0"/>
          <a:ext cx="988962"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smtClean="0"/>
            <a:t>Kill viruses and bacteria</a:t>
          </a:r>
          <a:endParaRPr lang="en-US" sz="1300" b="1" kern="1200"/>
        </a:p>
      </dsp:txBody>
      <dsp:txXfrm>
        <a:off x="6114782" y="975360"/>
        <a:ext cx="988962" cy="975360"/>
      </dsp:txXfrm>
    </dsp:sp>
    <dsp:sp modelId="{CA161DD1-33A0-4DBC-9A62-F3F38517830C}">
      <dsp:nvSpPr>
        <dsp:cNvPr id="0" name=""/>
        <dsp:cNvSpPr/>
      </dsp:nvSpPr>
      <dsp:spPr>
        <a:xfrm>
          <a:off x="6203269" y="146304"/>
          <a:ext cx="811987" cy="81198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7299A-4766-4774-A26A-FB56931A93FE}">
      <dsp:nvSpPr>
        <dsp:cNvPr id="0" name=""/>
        <dsp:cNvSpPr/>
      </dsp:nvSpPr>
      <dsp:spPr>
        <a:xfrm>
          <a:off x="7133413" y="0"/>
          <a:ext cx="988962"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dirty="0" smtClean="0"/>
            <a:t>Protect health </a:t>
          </a:r>
          <a:endParaRPr lang="en-US" sz="1300" b="1" kern="1200" dirty="0"/>
        </a:p>
      </dsp:txBody>
      <dsp:txXfrm>
        <a:off x="7133413" y="975360"/>
        <a:ext cx="988962" cy="975360"/>
      </dsp:txXfrm>
    </dsp:sp>
    <dsp:sp modelId="{FC61911D-7176-4A1E-82AE-804442340F36}">
      <dsp:nvSpPr>
        <dsp:cNvPr id="0" name=""/>
        <dsp:cNvSpPr/>
      </dsp:nvSpPr>
      <dsp:spPr>
        <a:xfrm>
          <a:off x="7221901" y="146304"/>
          <a:ext cx="811987" cy="81198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237B0-4C0D-430B-B5B2-285919342200}">
      <dsp:nvSpPr>
        <dsp:cNvPr id="0" name=""/>
        <dsp:cNvSpPr/>
      </dsp:nvSpPr>
      <dsp:spPr>
        <a:xfrm>
          <a:off x="8152045" y="0"/>
          <a:ext cx="988962" cy="2438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rtl="0">
            <a:lnSpc>
              <a:spcPct val="90000"/>
            </a:lnSpc>
            <a:spcBef>
              <a:spcPct val="0"/>
            </a:spcBef>
            <a:spcAft>
              <a:spcPct val="35000"/>
            </a:spcAft>
          </a:pPr>
          <a:r>
            <a:rPr lang="en-US" sz="1300" b="1" kern="1200" smtClean="0"/>
            <a:t>Lower risk of infection  </a:t>
          </a:r>
          <a:endParaRPr lang="en-US" sz="1300" b="1" kern="1200"/>
        </a:p>
      </dsp:txBody>
      <dsp:txXfrm>
        <a:off x="8152045" y="975360"/>
        <a:ext cx="988962" cy="975360"/>
      </dsp:txXfrm>
    </dsp:sp>
    <dsp:sp modelId="{CEBBE763-20F9-498B-A651-C6F8ABD1434C}">
      <dsp:nvSpPr>
        <dsp:cNvPr id="0" name=""/>
        <dsp:cNvSpPr/>
      </dsp:nvSpPr>
      <dsp:spPr>
        <a:xfrm>
          <a:off x="8240533" y="146304"/>
          <a:ext cx="811987" cy="81198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348C4-99BC-4D03-8262-5D78DEC0A111}">
      <dsp:nvSpPr>
        <dsp:cNvPr id="0" name=""/>
        <dsp:cNvSpPr/>
      </dsp:nvSpPr>
      <dsp:spPr>
        <a:xfrm>
          <a:off x="914323" y="1950720"/>
          <a:ext cx="8229676" cy="36576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55938"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48131" name="Rectangle 3"/>
          <p:cNvSpPr>
            <a:spLocks noGrp="1" noChangeArrowheads="1"/>
          </p:cNvSpPr>
          <p:nvPr>
            <p:ph type="dt" idx="1"/>
          </p:nvPr>
        </p:nvSpPr>
        <p:spPr bwMode="auto">
          <a:xfrm>
            <a:off x="3995738" y="0"/>
            <a:ext cx="3055937" cy="4683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fld id="{8567C29D-0A14-4418-8EE4-8CC98069D047}" type="datetimeFigureOut">
              <a:rPr lang="en-US"/>
              <a:pPr>
                <a:defRPr/>
              </a:pPr>
              <a:t>9/29/2012</a:t>
            </a:fld>
            <a:endParaRPr lang="en-US"/>
          </a:p>
        </p:txBody>
      </p:sp>
      <p:sp>
        <p:nvSpPr>
          <p:cNvPr id="13316" name="Rectangle 4"/>
          <p:cNvSpPr>
            <a:spLocks noGrp="1" noRot="1" noChangeAspect="1" noChangeArrowheads="1" noTextEdit="1"/>
          </p:cNvSpPr>
          <p:nvPr>
            <p:ph type="sldImg" idx="2"/>
          </p:nvPr>
        </p:nvSpPr>
        <p:spPr bwMode="auto">
          <a:xfrm>
            <a:off x="1189038" y="701675"/>
            <a:ext cx="4676775" cy="350837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704850" y="4445000"/>
            <a:ext cx="5643563" cy="421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886825"/>
            <a:ext cx="3055938"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48135" name="Rectangle 7"/>
          <p:cNvSpPr>
            <a:spLocks noGrp="1" noChangeArrowheads="1"/>
          </p:cNvSpPr>
          <p:nvPr>
            <p:ph type="sldNum" sz="quarter" idx="5"/>
          </p:nvPr>
        </p:nvSpPr>
        <p:spPr bwMode="auto">
          <a:xfrm>
            <a:off x="3995738" y="8886825"/>
            <a:ext cx="3055937" cy="4683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FB354995-9EBC-4BF8-8DAB-6B611935DD29}" type="slidenum">
              <a:rPr lang="en-US"/>
              <a:pPr>
                <a:defRPr/>
              </a:pPr>
              <a:t>‹#›</a:t>
            </a:fld>
            <a:endParaRPr lang="en-US"/>
          </a:p>
        </p:txBody>
      </p:sp>
    </p:spTree>
    <p:extLst>
      <p:ext uri="{BB962C8B-B14F-4D97-AF65-F5344CB8AC3E}">
        <p14:creationId xmlns:p14="http://schemas.microsoft.com/office/powerpoint/2010/main" val="104282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B354995-9EBC-4BF8-8DAB-6B611935DD29}" type="slidenum">
              <a:rPr lang="en-US" smtClean="0"/>
              <a:pPr>
                <a:defRPr/>
              </a:pPr>
              <a:t>4</a:t>
            </a:fld>
            <a:endParaRPr lang="en-US"/>
          </a:p>
        </p:txBody>
      </p:sp>
    </p:spTree>
    <p:extLst>
      <p:ext uri="{BB962C8B-B14F-4D97-AF65-F5344CB8AC3E}">
        <p14:creationId xmlns:p14="http://schemas.microsoft.com/office/powerpoint/2010/main" val="46949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24A7D09-DBD9-45F6-A2C2-551AE523832A}" type="datetimeFigureOut">
              <a:rPr lang="en-US"/>
              <a:pPr>
                <a:defRPr/>
              </a:pPr>
              <a:t>9/29/2012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A39A8-C1EA-48ED-A9A9-D0F3DCBBB2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F981AB-2047-4894-86A6-F597A76F15E3}" type="datetimeFigureOut">
              <a:rPr lang="en-US"/>
              <a:pPr>
                <a:defRPr/>
              </a:pPr>
              <a:t>9/29/2012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017F64-FD7A-4C81-B95F-8D0BC5FE37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EC4190-A805-4341-88DD-CB23711CF523}" type="datetimeFigureOut">
              <a:rPr lang="en-US"/>
              <a:pPr>
                <a:defRPr/>
              </a:pPr>
              <a:t>9/29/2012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749BBC-67E1-4E6E-9B72-24594BE4D0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AFFD1B-ECC6-4865-8290-BEBD74C53D7D}" type="datetimeFigureOut">
              <a:rPr lang="en-US"/>
              <a:pPr>
                <a:defRPr/>
              </a:pPr>
              <a:t>9/29/2012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7A8885-036F-4F8A-991E-3872248942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2A0ED38-D4B9-4AC8-8AFF-0290DA8C47FC}" type="datetimeFigureOut">
              <a:rPr lang="en-US"/>
              <a:pPr>
                <a:defRPr/>
              </a:pPr>
              <a:t>9/29/2012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F724E3-B5E6-43A6-83BC-9933407903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E1EA4FB-5DA8-4886-91A7-6175C2B1B62F}" type="datetimeFigureOut">
              <a:rPr lang="en-US"/>
              <a:pPr>
                <a:defRPr/>
              </a:pPr>
              <a:t>9/29/2012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50AF54-5B95-42DA-8137-B78F5A6570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419B43-04DC-48A7-B4E2-4720A6E71AB6}" type="datetimeFigureOut">
              <a:rPr lang="en-US"/>
              <a:pPr>
                <a:defRPr/>
              </a:pPr>
              <a:t>9/29/2012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25C444-E90C-4B70-97E7-73A1FBA46C0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33CB9E-798E-4302-9BA3-BF6763D004C3}" type="datetimeFigureOut">
              <a:rPr lang="en-US"/>
              <a:pPr>
                <a:defRPr/>
              </a:pPr>
              <a:t>9/29/2012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96204E-C0F1-4D53-A166-3CF795E4B0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4EA5CEB-1E6B-43D7-A272-BF64DEE5C2D9}" type="datetimeFigureOut">
              <a:rPr lang="en-US"/>
              <a:pPr>
                <a:defRPr/>
              </a:pPr>
              <a:t>9/29/2012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9261A9D-F197-40D2-A081-7D993A4E114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236C52-894E-492D-A70C-D7C8CC1683D0}" type="datetimeFigureOut">
              <a:rPr lang="en-US"/>
              <a:pPr>
                <a:defRPr/>
              </a:pPr>
              <a:t>9/29/2012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F7592D-CAA6-48E8-9EEB-37035ECBAD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CB892-37E9-41D3-9DEC-795C2091FFBA}" type="datetimeFigureOut">
              <a:rPr lang="en-US"/>
              <a:pPr>
                <a:defRPr/>
              </a:pPr>
              <a:t>9/29/2012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19E58D-0BE4-45C5-8DED-0E6CC1E38A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2000">
              <a:schemeClr val="bg1"/>
            </a:gs>
            <a:gs pos="100000">
              <a:srgbClr val="D1C39F"/>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6E31F31-9D9B-44EF-BAEF-026A117A054E}" type="datetimeFigureOut">
              <a:rPr lang="en-US"/>
              <a:pPr>
                <a:defRPr/>
              </a:pPr>
              <a:t>9/29/2012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3A66977-9B06-4877-A96F-285D838B95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emf"/><Relationship Id="rId3" Type="http://schemas.openxmlformats.org/officeDocument/2006/relationships/diagramLayout" Target="../diagrams/layout2.xml"/><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emf"/><Relationship Id="rId2" Type="http://schemas.openxmlformats.org/officeDocument/2006/relationships/diagramData" Target="../diagrams/data2.xml"/><Relationship Id="rId16" Type="http://schemas.openxmlformats.org/officeDocument/2006/relationships/image" Target="../media/image27.png"/><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22.emf"/><Relationship Id="rId5" Type="http://schemas.openxmlformats.org/officeDocument/2006/relationships/diagramColors" Target="../diagrams/colors2.xml"/><Relationship Id="rId15" Type="http://schemas.openxmlformats.org/officeDocument/2006/relationships/image" Target="../media/image26.emf"/><Relationship Id="rId10" Type="http://schemas.openxmlformats.org/officeDocument/2006/relationships/image" Target="../media/image21.png"/><Relationship Id="rId4" Type="http://schemas.openxmlformats.org/officeDocument/2006/relationships/diagramQuickStyle" Target="../diagrams/quickStyle2.xml"/><Relationship Id="rId9" Type="http://schemas.openxmlformats.org/officeDocument/2006/relationships/image" Target="../media/image20.png"/><Relationship Id="rId1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18" Type="http://schemas.openxmlformats.org/officeDocument/2006/relationships/image" Target="../media/image47.jpeg"/><Relationship Id="rId26" Type="http://schemas.openxmlformats.org/officeDocument/2006/relationships/image" Target="../media/image54.jpeg"/><Relationship Id="rId3" Type="http://schemas.openxmlformats.org/officeDocument/2006/relationships/image" Target="../media/image32.jpe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jpeg"/><Relationship Id="rId17" Type="http://schemas.openxmlformats.org/officeDocument/2006/relationships/image" Target="../media/image46.jpeg"/><Relationship Id="rId25" Type="http://schemas.openxmlformats.org/officeDocument/2006/relationships/image" Target="../media/image53.jpeg"/><Relationship Id="rId2" Type="http://schemas.openxmlformats.org/officeDocument/2006/relationships/image" Target="../media/image31.jpeg"/><Relationship Id="rId16" Type="http://schemas.openxmlformats.org/officeDocument/2006/relationships/image" Target="../media/image45.jpeg"/><Relationship Id="rId20" Type="http://schemas.openxmlformats.org/officeDocument/2006/relationships/image" Target="../media/image49.png"/><Relationship Id="rId29" Type="http://schemas.openxmlformats.org/officeDocument/2006/relationships/image" Target="../media/image57.emf"/><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40.jpeg"/><Relationship Id="rId24" Type="http://schemas.openxmlformats.org/officeDocument/2006/relationships/hyperlink" Target="http://www.nanokrok.sk/images/srdiecko/images/PICT0189.jpg" TargetMode="External"/><Relationship Id="rId5" Type="http://schemas.openxmlformats.org/officeDocument/2006/relationships/image" Target="../media/image34.jpeg"/><Relationship Id="rId15" Type="http://schemas.openxmlformats.org/officeDocument/2006/relationships/image" Target="../media/image44.jpeg"/><Relationship Id="rId23" Type="http://schemas.openxmlformats.org/officeDocument/2006/relationships/image" Target="../media/image52.jpeg"/><Relationship Id="rId28" Type="http://schemas.openxmlformats.org/officeDocument/2006/relationships/image" Target="../media/image56.jpeg"/><Relationship Id="rId10" Type="http://schemas.openxmlformats.org/officeDocument/2006/relationships/image" Target="../media/image39.jpeg"/><Relationship Id="rId19" Type="http://schemas.openxmlformats.org/officeDocument/2006/relationships/image" Target="../media/image48.png"/><Relationship Id="rId31" Type="http://schemas.openxmlformats.org/officeDocument/2006/relationships/image" Target="../media/image59.png"/><Relationship Id="rId4" Type="http://schemas.openxmlformats.org/officeDocument/2006/relationships/image" Target="../media/image33.jpeg"/><Relationship Id="rId9" Type="http://schemas.openxmlformats.org/officeDocument/2006/relationships/image" Target="../media/image38.wmf"/><Relationship Id="rId14" Type="http://schemas.openxmlformats.org/officeDocument/2006/relationships/image" Target="../media/image43.jpeg"/><Relationship Id="rId22" Type="http://schemas.openxmlformats.org/officeDocument/2006/relationships/image" Target="../media/image51.jpeg"/><Relationship Id="rId27" Type="http://schemas.openxmlformats.org/officeDocument/2006/relationships/image" Target="../media/image55.jpeg"/><Relationship Id="rId30" Type="http://schemas.openxmlformats.org/officeDocument/2006/relationships/image" Target="../media/image58.jpeg"/></Relationships>
</file>

<file path=ppt/slides/_rels/slide13.xml.rels><?xml version="1.0" encoding="UTF-8" standalone="yes"?>
<Relationships xmlns="http://schemas.openxmlformats.org/package/2006/relationships"><Relationship Id="rId8" Type="http://schemas.openxmlformats.org/officeDocument/2006/relationships/hyperlink" Target="http://articles.chicagotribune.com/2011-04-11/health/sc-health-0408-aa-hypoallergenic-20110411_1_hypoallergenic-rooms-pure-shield-allergy-sufferers" TargetMode="External"/><Relationship Id="rId13" Type="http://schemas.openxmlformats.org/officeDocument/2006/relationships/hyperlink" Target="http://fnnano.com/?page_id=75" TargetMode="External"/><Relationship Id="rId18" Type="http://schemas.openxmlformats.org/officeDocument/2006/relationships/image" Target="../media/image64.png"/><Relationship Id="rId3" Type="http://schemas.openxmlformats.org/officeDocument/2006/relationships/hyperlink" Target="http://travel.nytimes.com/2007/03/25/travel/25pracallergy.html?pagewanted=all&amp;_moc.semityn.levart" TargetMode="External"/><Relationship Id="rId7" Type="http://schemas.openxmlformats.org/officeDocument/2006/relationships/hyperlink" Target="http://answers.yahoo.com/question/index?qid=20080123112706AA1LzK2" TargetMode="External"/><Relationship Id="rId12" Type="http://schemas.openxmlformats.org/officeDocument/2006/relationships/image" Target="../media/image61.jpeg"/><Relationship Id="rId17" Type="http://schemas.microsoft.com/office/2007/relationships/hdphoto" Target="../media/hdphoto1.wdp"/><Relationship Id="rId2" Type="http://schemas.openxmlformats.org/officeDocument/2006/relationships/hyperlink" Target="http://www.allergyfriendlyhotels.com/allergy-information/allergies-and-hotel-rooms" TargetMode="External"/><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hyperlink" Target="http://health.usnews.com/health-news/family-health/allergy-and-asthma/articles/2010/11/23/how-to-have-an-allergy-free-hotel-stay" TargetMode="External"/><Relationship Id="rId11" Type="http://schemas.openxmlformats.org/officeDocument/2006/relationships/image" Target="../media/image60.jpeg"/><Relationship Id="rId5" Type="http://schemas.openxmlformats.org/officeDocument/2006/relationships/hyperlink" Target="http://www.pureroom.com/" TargetMode="External"/><Relationship Id="rId15" Type="http://schemas.openxmlformats.org/officeDocument/2006/relationships/image" Target="../media/image62.png"/><Relationship Id="rId10" Type="http://schemas.openxmlformats.org/officeDocument/2006/relationships/hyperlink" Target="http://www.executivetravelmagazine.com/articles/allergy-proof-hotel-rooms" TargetMode="External"/><Relationship Id="rId4" Type="http://schemas.openxmlformats.org/officeDocument/2006/relationships/hyperlink" Target="http://hhonors1.hilton.com/en_US/hh/landing/hww_pure/index.do" TargetMode="External"/><Relationship Id="rId9" Type="http://schemas.openxmlformats.org/officeDocument/2006/relationships/hyperlink" Target="http://www.ehow.com/how_2365025_find-allergy-free-hotel-room.html" TargetMode="External"/><Relationship Id="rId14" Type="http://schemas.openxmlformats.org/officeDocument/2006/relationships/hyperlink" Target="http://www.fnnanoinc.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http://www.primalex.cz/data/foto/ico3.jpg" TargetMode="External"/><Relationship Id="rId7" Type="http://schemas.openxmlformats.org/officeDocument/2006/relationships/image" Target="http://www.primalex.cz/data/foto/ico4.jpg"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http://www.primalex.cz/data/foto/ico5.jpg"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317908"/>
            <a:ext cx="1930400" cy="1447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330036"/>
            <a:ext cx="5801379" cy="3218720"/>
          </a:xfrm>
          <a:prstGeom prst="rect">
            <a:avLst/>
          </a:prstGeom>
        </p:spPr>
      </p:pic>
      <p:sp>
        <p:nvSpPr>
          <p:cNvPr id="14337" name="Rectangle 14"/>
          <p:cNvSpPr>
            <a:spLocks noChangeArrowheads="1"/>
          </p:cNvSpPr>
          <p:nvPr/>
        </p:nvSpPr>
        <p:spPr bwMode="auto">
          <a:xfrm>
            <a:off x="76199" y="4648200"/>
            <a:ext cx="8839200" cy="1200329"/>
          </a:xfrm>
          <a:prstGeom prst="rect">
            <a:avLst/>
          </a:prstGeom>
          <a:noFill/>
          <a:ln w="9525">
            <a:noFill/>
            <a:miter lim="800000"/>
            <a:headEnd/>
            <a:tailEnd/>
          </a:ln>
        </p:spPr>
        <p:txBody>
          <a:bodyPr wrap="square" anchor="ctr">
            <a:spAutoFit/>
          </a:bodyPr>
          <a:lstStyle/>
          <a:p>
            <a:pPr algn="ctr" eaLnBrk="0" hangingPunct="0"/>
            <a:r>
              <a:rPr lang="en-US" sz="3600" dirty="0" smtClean="0">
                <a:cs typeface="Times New Roman" pitchFamily="18" charset="0"/>
              </a:rPr>
              <a:t>FN</a:t>
            </a:r>
            <a:r>
              <a:rPr lang="en-US" sz="3600" baseline="30000" dirty="0">
                <a:cs typeface="Times New Roman" pitchFamily="18" charset="0"/>
              </a:rPr>
              <a:t>®</a:t>
            </a:r>
            <a:r>
              <a:rPr lang="en-US" sz="3600" dirty="0">
                <a:cs typeface="Times New Roman" pitchFamily="18" charset="0"/>
              </a:rPr>
              <a:t> </a:t>
            </a:r>
            <a:r>
              <a:rPr lang="en-US" sz="3600" dirty="0" smtClean="0">
                <a:cs typeface="Times New Roman" pitchFamily="18" charset="0"/>
              </a:rPr>
              <a:t>COATINGS - changing the hotel industry</a:t>
            </a:r>
            <a:endParaRPr lang="en-US" sz="1500" dirty="0">
              <a:solidFill>
                <a:srgbClr val="000066"/>
              </a:solidFill>
              <a:cs typeface="Times New Roman" pitchFamily="18" charset="0"/>
            </a:endParaRPr>
          </a:p>
        </p:txBody>
      </p:sp>
      <p:sp>
        <p:nvSpPr>
          <p:cNvPr id="2" name="Rectangle 1"/>
          <p:cNvSpPr/>
          <p:nvPr/>
        </p:nvSpPr>
        <p:spPr>
          <a:xfrm>
            <a:off x="304801" y="1744926"/>
            <a:ext cx="3505200" cy="292388"/>
          </a:xfrm>
          <a:prstGeom prst="rect">
            <a:avLst/>
          </a:prstGeom>
        </p:spPr>
        <p:txBody>
          <a:bodyPr wrap="square">
            <a:spAutoFit/>
          </a:bodyPr>
          <a:lstStyle/>
          <a:p>
            <a:pPr lvl="0" algn="ctr" eaLnBrk="0" hangingPunct="0"/>
            <a:r>
              <a:rPr lang="en-US" sz="1300" i="1" dirty="0" err="1" smtClean="0">
                <a:solidFill>
                  <a:prstClr val="black"/>
                </a:solidFill>
                <a:cs typeface="Times New Roman" pitchFamily="18" charset="0"/>
              </a:rPr>
              <a:t>Photocatalysis</a:t>
            </a:r>
            <a:r>
              <a:rPr lang="en-US" sz="1300" i="1" dirty="0" smtClean="0">
                <a:solidFill>
                  <a:prstClr val="black"/>
                </a:solidFill>
                <a:cs typeface="Times New Roman" pitchFamily="18" charset="0"/>
              </a:rPr>
              <a:t> for daily  life</a:t>
            </a:r>
            <a:endParaRPr lang="en-US" sz="1300" i="1" dirty="0">
              <a:solidFill>
                <a:srgbClr val="000066"/>
              </a:solidFill>
              <a:cs typeface="Times New Roman" pitchFamily="18" charset="0"/>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15227"/>
            <a:ext cx="3505200" cy="194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09242" y="6054436"/>
            <a:ext cx="5810758" cy="415498"/>
          </a:xfrm>
          <a:prstGeom prst="rect">
            <a:avLst/>
          </a:prstGeom>
          <a:ln>
            <a:solidFill>
              <a:srgbClr val="0000CC"/>
            </a:solidFill>
          </a:ln>
        </p:spPr>
        <p:txBody>
          <a:bodyPr wrap="none">
            <a:spAutoFit/>
          </a:bodyPr>
          <a:lstStyle/>
          <a:p>
            <a:r>
              <a:rPr lang="en-US" dirty="0" smtClean="0"/>
              <a:t>SMOKING AND HYPO-ALLERGENIC ROOMS</a:t>
            </a:r>
            <a:endParaRPr lang="en-US"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945" y="248770"/>
            <a:ext cx="3131128" cy="146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44958707"/>
              </p:ext>
            </p:extLst>
          </p:nvPr>
        </p:nvGraphicFramePr>
        <p:xfrm>
          <a:off x="0" y="1371601"/>
          <a:ext cx="9144000"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a:spLocks noChangeArrowheads="1"/>
          </p:cNvSpPr>
          <p:nvPr/>
        </p:nvSpPr>
        <p:spPr bwMode="auto">
          <a:xfrm>
            <a:off x="638968" y="152400"/>
            <a:ext cx="7772400" cy="1143000"/>
          </a:xfrm>
          <a:prstGeom prst="rect">
            <a:avLst/>
          </a:prstGeom>
          <a:noFill/>
          <a:ln w="9525">
            <a:noFill/>
            <a:miter lim="800000"/>
            <a:headEnd/>
            <a:tailEnd/>
          </a:ln>
          <a:effectLst/>
        </p:spPr>
        <p:txBody>
          <a:bodyPr anchor="ctr"/>
          <a:lstStyle/>
          <a:p>
            <a:pPr algn="ctr">
              <a:defRPr/>
            </a:pPr>
            <a:r>
              <a:rPr lang="en-US" sz="3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CHARACTERISTICS AND BENEFITS OF </a:t>
            </a:r>
            <a:r>
              <a:rPr lang="en-US" sz="3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FN</a:t>
            </a:r>
            <a:r>
              <a:rPr lang="en-US" sz="33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a:t>
            </a:r>
            <a:r>
              <a:rPr lang="en-US" sz="3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 PHOTOACTIVE </a:t>
            </a:r>
            <a:r>
              <a:rPr lang="en-US" sz="3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SURFACES</a:t>
            </a:r>
            <a:endParaRPr lang="cs-CZ" sz="3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180" y="4158119"/>
            <a:ext cx="2419420" cy="149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9000" y="4368296"/>
            <a:ext cx="1658937" cy="221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2200" y="1475509"/>
            <a:ext cx="889595" cy="914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descr="stop sbs.gif"/>
          <p:cNvPicPr>
            <a:picLocks noChangeAspect="1"/>
          </p:cNvPicPr>
          <p:nvPr/>
        </p:nvPicPr>
        <p:blipFill>
          <a:blip r:embed="rId10"/>
          <a:srcRect/>
          <a:stretch>
            <a:fillRect/>
          </a:stretch>
        </p:blipFill>
        <p:spPr bwMode="auto">
          <a:xfrm>
            <a:off x="-13191" y="1447800"/>
            <a:ext cx="1079991" cy="914399"/>
          </a:xfrm>
          <a:prstGeom prst="rect">
            <a:avLst/>
          </a:prstGeom>
          <a:noFill/>
          <a:ln w="9525">
            <a:noFill/>
            <a:miter lim="800000"/>
            <a:headEnd/>
            <a:tailEnd/>
          </a:ln>
        </p:spPr>
      </p:pic>
      <p:pic>
        <p:nvPicPr>
          <p:cNvPr id="10245"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6800" y="1447800"/>
            <a:ext cx="921075" cy="9421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7" descr="http://www.healthandadvices.com/healthfacts/wp-content/uploads/2009/03/dangeroushabbit-300x283.jpg"/>
          <p:cNvPicPr>
            <a:picLocks noChangeAspect="1" noChangeArrowheads="1"/>
          </p:cNvPicPr>
          <p:nvPr/>
        </p:nvPicPr>
        <p:blipFill>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136497" y="1447800"/>
            <a:ext cx="892703" cy="914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49"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24200" y="1447800"/>
            <a:ext cx="898996"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60818" y="1475509"/>
            <a:ext cx="889767" cy="9143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1463535"/>
            <a:ext cx="939205" cy="91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2"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29599" y="1447799"/>
            <a:ext cx="838201" cy="91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3"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89907" y="1475508"/>
            <a:ext cx="881893" cy="8866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2530852" y="4114800"/>
            <a:ext cx="4708147" cy="2677656"/>
          </a:xfrm>
          <a:prstGeom prst="rect">
            <a:avLst/>
          </a:prstGeom>
          <a:noFill/>
        </p:spPr>
        <p:txBody>
          <a:bodyPr wrap="square" rtlCol="0">
            <a:spAutoFit/>
          </a:bodyPr>
          <a:lstStyle/>
          <a:p>
            <a:pPr marL="342900" indent="-342900">
              <a:buFont typeface="Arial" pitchFamily="34" charset="0"/>
              <a:buChar char="•"/>
            </a:pPr>
            <a:r>
              <a:rPr lang="en-US" sz="2100" dirty="0" smtClean="0">
                <a:latin typeface="Times New Roman" pitchFamily="18" charset="0"/>
                <a:cs typeface="Times New Roman" pitchFamily="18" charset="0"/>
              </a:rPr>
              <a:t>LOW-TECH AND EASY INSTALLATION (PAINTING ON THE WALLS)</a:t>
            </a:r>
            <a:endParaRPr lang="en-US" dirty="0">
              <a:latin typeface="Times New Roman" pitchFamily="18" charset="0"/>
              <a:cs typeface="Times New Roman" pitchFamily="18" charset="0"/>
            </a:endParaRPr>
          </a:p>
          <a:p>
            <a:pPr marL="342900" indent="-342900">
              <a:buFont typeface="Arial" pitchFamily="34" charset="0"/>
              <a:buChar char="•"/>
            </a:pPr>
            <a:r>
              <a:rPr lang="en-US" sz="2100" dirty="0" smtClean="0">
                <a:latin typeface="Times New Roman" pitchFamily="18" charset="0"/>
                <a:cs typeface="Times New Roman" pitchFamily="18" charset="0"/>
              </a:rPr>
              <a:t>ECONOMICAL AND PERMANENT SOLUTION TO IMPROVE HOTEL ENVIRONMENT</a:t>
            </a:r>
          </a:p>
          <a:p>
            <a:pPr marL="342900" indent="-342900">
              <a:buFont typeface="Arial" pitchFamily="34" charset="0"/>
              <a:buChar char="•"/>
            </a:pPr>
            <a:r>
              <a:rPr lang="en-US" dirty="0" smtClean="0">
                <a:latin typeface="Times New Roman" pitchFamily="18" charset="0"/>
                <a:cs typeface="Times New Roman" pitchFamily="18" charset="0"/>
              </a:rPr>
              <a:t>GREAT FOR ROOMS AND FITNESS CENTERS</a:t>
            </a:r>
            <a:endParaRPr lang="en-US" sz="2100" dirty="0" smtClean="0">
              <a:latin typeface="Times New Roman" pitchFamily="18" charset="0"/>
              <a:cs typeface="Times New Roman" pitchFamily="18" charset="0"/>
            </a:endParaRPr>
          </a:p>
        </p:txBody>
      </p:sp>
      <p:grpSp>
        <p:nvGrpSpPr>
          <p:cNvPr id="12" name="Group 11"/>
          <p:cNvGrpSpPr/>
          <p:nvPr/>
        </p:nvGrpSpPr>
        <p:grpSpPr>
          <a:xfrm>
            <a:off x="2144448" y="1515175"/>
            <a:ext cx="827352" cy="779649"/>
            <a:chOff x="990600" y="5799881"/>
            <a:chExt cx="827352" cy="779649"/>
          </a:xfrm>
        </p:grpSpPr>
        <p:sp>
          <p:nvSpPr>
            <p:cNvPr id="6" name="Oval 5"/>
            <p:cNvSpPr/>
            <p:nvPr/>
          </p:nvSpPr>
          <p:spPr>
            <a:xfrm>
              <a:off x="990600" y="5799881"/>
              <a:ext cx="827352" cy="779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7"/>
              <a:endCxn id="6" idx="3"/>
            </p:cNvCxnSpPr>
            <p:nvPr/>
          </p:nvCxnSpPr>
          <p:spPr>
            <a:xfrm flipH="1">
              <a:off x="1111763" y="5914058"/>
              <a:ext cx="585026" cy="5512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100915" y="1515175"/>
            <a:ext cx="827352" cy="779649"/>
            <a:chOff x="990600" y="5799881"/>
            <a:chExt cx="827352" cy="779649"/>
          </a:xfrm>
        </p:grpSpPr>
        <p:sp>
          <p:nvSpPr>
            <p:cNvPr id="26" name="Oval 25"/>
            <p:cNvSpPr/>
            <p:nvPr/>
          </p:nvSpPr>
          <p:spPr>
            <a:xfrm>
              <a:off x="990600" y="5799881"/>
              <a:ext cx="827352" cy="779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6" idx="7"/>
              <a:endCxn id="26" idx="3"/>
            </p:cNvCxnSpPr>
            <p:nvPr/>
          </p:nvCxnSpPr>
          <p:spPr>
            <a:xfrm flipH="1">
              <a:off x="1111763" y="5914058"/>
              <a:ext cx="585026" cy="5512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160022" y="1515175"/>
            <a:ext cx="827352" cy="779649"/>
            <a:chOff x="990600" y="5799881"/>
            <a:chExt cx="827352" cy="779649"/>
          </a:xfrm>
        </p:grpSpPr>
        <p:sp>
          <p:nvSpPr>
            <p:cNvPr id="29" name="Oval 28"/>
            <p:cNvSpPr/>
            <p:nvPr/>
          </p:nvSpPr>
          <p:spPr>
            <a:xfrm>
              <a:off x="990600" y="5799881"/>
              <a:ext cx="827352" cy="779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7"/>
              <a:endCxn id="29" idx="3"/>
            </p:cNvCxnSpPr>
            <p:nvPr/>
          </p:nvCxnSpPr>
          <p:spPr>
            <a:xfrm flipH="1">
              <a:off x="1111763" y="5914058"/>
              <a:ext cx="585026" cy="5512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227679" y="1498044"/>
            <a:ext cx="827352" cy="779649"/>
            <a:chOff x="990600" y="5799881"/>
            <a:chExt cx="827352" cy="779649"/>
          </a:xfrm>
        </p:grpSpPr>
        <p:sp>
          <p:nvSpPr>
            <p:cNvPr id="32" name="Oval 31"/>
            <p:cNvSpPr/>
            <p:nvPr/>
          </p:nvSpPr>
          <p:spPr>
            <a:xfrm>
              <a:off x="990600" y="5799881"/>
              <a:ext cx="827352" cy="779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2" idx="7"/>
              <a:endCxn id="32" idx="3"/>
            </p:cNvCxnSpPr>
            <p:nvPr/>
          </p:nvCxnSpPr>
          <p:spPr>
            <a:xfrm flipH="1">
              <a:off x="1111763" y="5914058"/>
              <a:ext cx="585026" cy="5512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21437894">
            <a:off x="4168652" y="1487326"/>
            <a:ext cx="827352" cy="855850"/>
            <a:chOff x="990600" y="5799881"/>
            <a:chExt cx="827352" cy="779649"/>
          </a:xfrm>
        </p:grpSpPr>
        <p:sp>
          <p:nvSpPr>
            <p:cNvPr id="35" name="Oval 34"/>
            <p:cNvSpPr/>
            <p:nvPr/>
          </p:nvSpPr>
          <p:spPr>
            <a:xfrm>
              <a:off x="990600" y="5799881"/>
              <a:ext cx="827352" cy="779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7"/>
              <a:endCxn id="35" idx="3"/>
            </p:cNvCxnSpPr>
            <p:nvPr/>
          </p:nvCxnSpPr>
          <p:spPr>
            <a:xfrm flipH="1">
              <a:off x="1111763" y="5914058"/>
              <a:ext cx="585026" cy="5512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172200" y="1515175"/>
            <a:ext cx="827352" cy="779649"/>
            <a:chOff x="990600" y="5799881"/>
            <a:chExt cx="827352" cy="779649"/>
          </a:xfrm>
        </p:grpSpPr>
        <p:sp>
          <p:nvSpPr>
            <p:cNvPr id="38" name="Oval 37"/>
            <p:cNvSpPr/>
            <p:nvPr/>
          </p:nvSpPr>
          <p:spPr>
            <a:xfrm>
              <a:off x="990600" y="5799881"/>
              <a:ext cx="827352" cy="7796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7"/>
              <a:endCxn id="38" idx="3"/>
            </p:cNvCxnSpPr>
            <p:nvPr/>
          </p:nvCxnSpPr>
          <p:spPr>
            <a:xfrm flipH="1">
              <a:off x="1111763" y="5914058"/>
              <a:ext cx="585026" cy="5512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35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3124200" cy="738664"/>
          </a:xfrm>
          <a:prstGeom prst="rect">
            <a:avLst/>
          </a:prstGeom>
          <a:noFill/>
        </p:spPr>
        <p:txBody>
          <a:bodyPr wrap="square" rtlCol="0">
            <a:spAutoFit/>
          </a:bodyPr>
          <a:lstStyle/>
          <a:p>
            <a:r>
              <a:rPr lang="en-US" sz="2100" dirty="0" smtClean="0">
                <a:latin typeface="Times New Roman" pitchFamily="18" charset="0"/>
                <a:cs typeface="Times New Roman" pitchFamily="18" charset="0"/>
              </a:rPr>
              <a:t>CONFORTEL REFERENCE</a:t>
            </a:r>
            <a:endParaRPr lang="en-US" sz="2100" dirty="0" smtClean="0">
              <a:latin typeface="Times New Roman" pitchFamily="18" charset="0"/>
              <a:cs typeface="Times New Roman" pitchFamily="18" charset="0"/>
            </a:endParaRPr>
          </a:p>
        </p:txBody>
      </p:sp>
      <p:sp>
        <p:nvSpPr>
          <p:cNvPr id="5" name="Rectangle 4"/>
          <p:cNvSpPr/>
          <p:nvPr/>
        </p:nvSpPr>
        <p:spPr>
          <a:xfrm>
            <a:off x="95020" y="2936081"/>
            <a:ext cx="4305759" cy="3693319"/>
          </a:xfrm>
          <a:prstGeom prst="rect">
            <a:avLst/>
          </a:prstGeom>
        </p:spPr>
        <p:txBody>
          <a:bodyPr wrap="square">
            <a:spAutoFit/>
          </a:bodyPr>
          <a:lstStyle/>
          <a:p>
            <a:r>
              <a:rPr lang="en-US" sz="1300" dirty="0"/>
              <a:t>To whom It may concern,</a:t>
            </a:r>
          </a:p>
          <a:p>
            <a:r>
              <a:rPr lang="en-US" sz="1300" dirty="0"/>
              <a:t>By this </a:t>
            </a:r>
            <a:r>
              <a:rPr lang="en-US" sz="1300" dirty="0" smtClean="0"/>
              <a:t>letter, from </a:t>
            </a:r>
            <a:r>
              <a:rPr lang="en-US" sz="1300" dirty="0"/>
              <a:t>the </a:t>
            </a:r>
            <a:r>
              <a:rPr lang="en-US" sz="1300" dirty="0" smtClean="0"/>
              <a:t>CONFORTEL ROMAREDA</a:t>
            </a:r>
            <a:r>
              <a:rPr lang="en-US" sz="1300" dirty="0"/>
              <a:t>, </a:t>
            </a:r>
            <a:r>
              <a:rPr lang="en-US" sz="1300" dirty="0" smtClean="0"/>
              <a:t>issued by  the </a:t>
            </a:r>
            <a:r>
              <a:rPr lang="en-US" sz="1300" dirty="0"/>
              <a:t>chief of maintenance of </a:t>
            </a:r>
            <a:r>
              <a:rPr lang="en-US" sz="1300" dirty="0" smtClean="0"/>
              <a:t> the </a:t>
            </a:r>
            <a:r>
              <a:rPr lang="en-US" sz="1300" dirty="0"/>
              <a:t>hotel, Mr. José </a:t>
            </a:r>
            <a:r>
              <a:rPr lang="en-US" sz="1300" dirty="0" err="1"/>
              <a:t>Javiér</a:t>
            </a:r>
            <a:r>
              <a:rPr lang="en-US" sz="1300" dirty="0"/>
              <a:t> Alvarez and the director </a:t>
            </a:r>
            <a:r>
              <a:rPr lang="en-US" sz="1300" dirty="0" err="1"/>
              <a:t>Mariola</a:t>
            </a:r>
            <a:r>
              <a:rPr lang="en-US" sz="1300" dirty="0"/>
              <a:t> </a:t>
            </a:r>
            <a:r>
              <a:rPr lang="en-US" sz="1300" dirty="0" err="1"/>
              <a:t>Valladares</a:t>
            </a:r>
            <a:r>
              <a:rPr lang="en-US" sz="1300" dirty="0"/>
              <a:t>, we recommend the installation and services of the referenced </a:t>
            </a:r>
            <a:r>
              <a:rPr lang="en-US" sz="1300" dirty="0" smtClean="0"/>
              <a:t>provider. </a:t>
            </a:r>
            <a:r>
              <a:rPr lang="en-US" sz="1300" dirty="0"/>
              <a:t>FN Coatings (</a:t>
            </a:r>
            <a:r>
              <a:rPr lang="en-US" sz="1300" dirty="0" err="1"/>
              <a:t>nanopurificador</a:t>
            </a:r>
            <a:r>
              <a:rPr lang="en-US" sz="1300" dirty="0"/>
              <a:t>)  </a:t>
            </a:r>
            <a:r>
              <a:rPr lang="en-US" sz="1300" dirty="0" smtClean="0"/>
              <a:t>was applied and its behavior and </a:t>
            </a:r>
            <a:r>
              <a:rPr lang="en-US" sz="1300" dirty="0"/>
              <a:t>function tested </a:t>
            </a:r>
            <a:r>
              <a:rPr lang="en-US" sz="1300" dirty="0" smtClean="0"/>
              <a:t> in </a:t>
            </a:r>
            <a:r>
              <a:rPr lang="en-US" sz="1300" dirty="0"/>
              <a:t>one of our rooms </a:t>
            </a:r>
            <a:r>
              <a:rPr lang="en-US" sz="1300" dirty="0" smtClean="0"/>
              <a:t>with smells </a:t>
            </a:r>
            <a:r>
              <a:rPr lang="en-US" sz="1300" dirty="0"/>
              <a:t>and </a:t>
            </a:r>
            <a:r>
              <a:rPr lang="en-US" sz="1300" dirty="0" smtClean="0"/>
              <a:t> bad odor problems.</a:t>
            </a:r>
            <a:endParaRPr lang="en-US" sz="1300" dirty="0"/>
          </a:p>
          <a:p>
            <a:r>
              <a:rPr lang="en-US" sz="1300" dirty="0"/>
              <a:t>After two month </a:t>
            </a:r>
            <a:r>
              <a:rPr lang="en-US" sz="1300" dirty="0" smtClean="0"/>
              <a:t>from incorporation </a:t>
            </a:r>
            <a:r>
              <a:rPr lang="en-US" sz="1300" dirty="0"/>
              <a:t>of this new </a:t>
            </a:r>
            <a:r>
              <a:rPr lang="en-US" sz="1300" dirty="0" smtClean="0"/>
              <a:t> air cleaning system</a:t>
            </a:r>
            <a:r>
              <a:rPr lang="en-US" sz="1300" dirty="0"/>
              <a:t>, we can confirm the </a:t>
            </a:r>
            <a:r>
              <a:rPr lang="en-US" sz="1300" dirty="0" smtClean="0"/>
              <a:t>effectiveness </a:t>
            </a:r>
            <a:r>
              <a:rPr lang="en-US" sz="1300" dirty="0"/>
              <a:t>of the same, considering the possibility to incorporate this technique </a:t>
            </a:r>
            <a:r>
              <a:rPr lang="en-US" sz="1300" dirty="0" smtClean="0"/>
              <a:t>to treat similar </a:t>
            </a:r>
            <a:r>
              <a:rPr lang="en-US" sz="1300" dirty="0"/>
              <a:t>problems in our </a:t>
            </a:r>
            <a:r>
              <a:rPr lang="en-US" sz="1300" dirty="0" smtClean="0"/>
              <a:t>establishments</a:t>
            </a:r>
            <a:r>
              <a:rPr lang="en-US" sz="1300" dirty="0"/>
              <a:t> </a:t>
            </a:r>
            <a:r>
              <a:rPr lang="en-US" sz="1300" dirty="0" smtClean="0"/>
              <a:t>in the future</a:t>
            </a:r>
          </a:p>
          <a:p>
            <a:endParaRPr lang="en-US" sz="1300" dirty="0"/>
          </a:p>
          <a:p>
            <a:r>
              <a:rPr lang="en-US" sz="1300" dirty="0"/>
              <a:t>Sincerely</a:t>
            </a:r>
            <a:r>
              <a:rPr lang="en-US" sz="1300" dirty="0" smtClean="0"/>
              <a:t>,</a:t>
            </a:r>
          </a:p>
          <a:p>
            <a:endParaRPr lang="en-US" sz="1300" dirty="0"/>
          </a:p>
          <a:p>
            <a:r>
              <a:rPr lang="en-US" sz="1300" dirty="0" err="1"/>
              <a:t>Mariola</a:t>
            </a:r>
            <a:r>
              <a:rPr lang="en-US" sz="1300" dirty="0"/>
              <a:t> </a:t>
            </a:r>
            <a:r>
              <a:rPr lang="en-US" sz="1300" dirty="0" err="1"/>
              <a:t>Valladares</a:t>
            </a:r>
            <a:endParaRPr lang="en-US" sz="1300" dirty="0"/>
          </a:p>
          <a:p>
            <a:r>
              <a:rPr lang="en-US" sz="1300" dirty="0"/>
              <a:t>Director of the hotel </a:t>
            </a:r>
            <a:r>
              <a:rPr lang="en-US" sz="1300" dirty="0" err="1"/>
              <a:t>Confortel</a:t>
            </a:r>
            <a:r>
              <a:rPr lang="en-US" sz="1300" dirty="0"/>
              <a:t> </a:t>
            </a:r>
            <a:r>
              <a:rPr lang="en-US" sz="1300" dirty="0" err="1"/>
              <a:t>Romareda</a:t>
            </a:r>
            <a:endParaRPr lang="en-US" sz="1300" dirty="0">
              <a:effectLst/>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20" y="138911"/>
            <a:ext cx="4107148" cy="252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995" y="76200"/>
            <a:ext cx="4498805" cy="636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C:\Users\FNNANO\Desktop\Desktop\Desktop\FN NANO INC USA\GI consultants pictures JVC\pro connie\GI consl job (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8954" y="4207855"/>
            <a:ext cx="1850903" cy="13881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FNNANO\Desktop\Desktop\Desktop\FN NANO INC USA\GI consultants pictures JVC\pro connie\GI consl job (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785" y="1104516"/>
            <a:ext cx="2828207" cy="212115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FNNANO\Desktop\Desktop\Desktop\FN NANO INC USA\GI consultants pictures JVC\pro connie\GI consl job (7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8425" y="0"/>
            <a:ext cx="3331885" cy="249891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FNNANO\Desktop\Desktop\Desktop\FN NANO INC USA\GI consultants pictures JVC\pro connie\GI consl job (7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6935" y="-15009"/>
            <a:ext cx="1869311" cy="140198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FNNANO\Desktop\Desktop\Desktop\FN NANO INC USA\GI consultants pictures JVC\pro connie\GI consl job (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086" y="4484045"/>
            <a:ext cx="1382354" cy="10367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FNNANO\Desktop\Desktop\Desktop\FN NANO INC USA\GI consultants pictures JVC\pro connie\PIC_004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0966" y="3736340"/>
            <a:ext cx="1414912" cy="79588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Users\FNNANO\Desktop\Desktop\Desktop\FN NANO INC USA\GI consultants pictures JVC\pro connie\GI consl offic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63992" y="2694342"/>
            <a:ext cx="1406449" cy="786055"/>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7880084" y="7433102"/>
            <a:ext cx="806716" cy="415498"/>
          </a:xfrm>
          <a:prstGeom prst="rect">
            <a:avLst/>
          </a:prstGeom>
          <a:noFill/>
        </p:spPr>
        <p:txBody>
          <a:bodyPr wrap="square" rtlCol="0">
            <a:spAutoFit/>
          </a:bodyPr>
          <a:lstStyle/>
          <a:p>
            <a:r>
              <a:rPr lang="en-US" dirty="0" smtClean="0">
                <a:latin typeface="Times New Roman" pitchFamily="18" charset="0"/>
                <a:cs typeface="Times New Roman" pitchFamily="18" charset="0"/>
              </a:rPr>
              <a:t>GIC</a:t>
            </a:r>
            <a:endParaRPr lang="en-US" sz="2100" dirty="0" smtClean="0">
              <a:latin typeface="Times New Roman" pitchFamily="18" charset="0"/>
              <a:cs typeface="Times New Roman" pitchFamily="18" charset="0"/>
            </a:endParaRPr>
          </a:p>
        </p:txBody>
      </p:sp>
      <p:grpSp>
        <p:nvGrpSpPr>
          <p:cNvPr id="44033" name="Group 2"/>
          <p:cNvGrpSpPr>
            <a:grpSpLocks/>
          </p:cNvGrpSpPr>
          <p:nvPr/>
        </p:nvGrpSpPr>
        <p:grpSpPr bwMode="auto">
          <a:xfrm>
            <a:off x="6927" y="5548519"/>
            <a:ext cx="5562600" cy="1344295"/>
            <a:chOff x="96" y="2784"/>
            <a:chExt cx="5184" cy="1056"/>
          </a:xfrm>
        </p:grpSpPr>
        <p:pic>
          <p:nvPicPr>
            <p:cNvPr id="27660" name="Picture 3"/>
            <p:cNvPicPr>
              <a:picLocks noChangeAspect="1" noChangeArrowheads="1"/>
            </p:cNvPicPr>
            <p:nvPr/>
          </p:nvPicPr>
          <p:blipFill>
            <a:blip r:embed="rId9" cstate="print"/>
            <a:srcRect/>
            <a:stretch>
              <a:fillRect/>
            </a:stretch>
          </p:blipFill>
          <p:spPr bwMode="auto">
            <a:xfrm rot="5400000">
              <a:off x="314" y="2566"/>
              <a:ext cx="1052" cy="148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661" name="Picture 4" descr="100_1395"/>
            <p:cNvPicPr>
              <a:picLocks noChangeAspect="1" noChangeArrowheads="1"/>
            </p:cNvPicPr>
            <p:nvPr/>
          </p:nvPicPr>
          <p:blipFill>
            <a:blip r:embed="rId10" cstate="print"/>
            <a:srcRect/>
            <a:stretch>
              <a:fillRect/>
            </a:stretch>
          </p:blipFill>
          <p:spPr bwMode="auto">
            <a:xfrm>
              <a:off x="1632" y="2784"/>
              <a:ext cx="1392" cy="104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662" name="Picture 5" descr="100_1396"/>
            <p:cNvPicPr>
              <a:picLocks noChangeAspect="1" noChangeArrowheads="1"/>
            </p:cNvPicPr>
            <p:nvPr/>
          </p:nvPicPr>
          <p:blipFill>
            <a:blip r:embed="rId11" cstate="print"/>
            <a:srcRect/>
            <a:stretch>
              <a:fillRect/>
            </a:stretch>
          </p:blipFill>
          <p:spPr bwMode="auto">
            <a:xfrm>
              <a:off x="3072" y="2784"/>
              <a:ext cx="792" cy="105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663" name="Picture 6" descr="100_5472"/>
            <p:cNvPicPr>
              <a:picLocks noChangeAspect="1" noChangeArrowheads="1"/>
            </p:cNvPicPr>
            <p:nvPr/>
          </p:nvPicPr>
          <p:blipFill>
            <a:blip r:embed="rId12" cstate="print"/>
            <a:srcRect/>
            <a:stretch>
              <a:fillRect/>
            </a:stretch>
          </p:blipFill>
          <p:spPr bwMode="auto">
            <a:xfrm>
              <a:off x="3888" y="2784"/>
              <a:ext cx="1392" cy="104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nvGrpSpPr>
          <p:cNvPr id="3" name="Group 7"/>
          <p:cNvGrpSpPr>
            <a:grpSpLocks/>
          </p:cNvGrpSpPr>
          <p:nvPr/>
        </p:nvGrpSpPr>
        <p:grpSpPr bwMode="auto">
          <a:xfrm>
            <a:off x="2311800" y="3163058"/>
            <a:ext cx="3476625" cy="1286351"/>
            <a:chOff x="384" y="816"/>
            <a:chExt cx="3600" cy="1332"/>
          </a:xfrm>
          <a:scene3d>
            <a:camera prst="orthographicFront">
              <a:rot lat="0" lon="0" rev="0"/>
            </a:camera>
            <a:lightRig rig="balanced" dir="t">
              <a:rot lat="0" lon="0" rev="8700000"/>
            </a:lightRig>
          </a:scene3d>
        </p:grpSpPr>
        <p:pic>
          <p:nvPicPr>
            <p:cNvPr id="27658" name="Picture 8" descr="100_9220"/>
            <p:cNvPicPr>
              <a:picLocks noChangeAspect="1" noChangeArrowheads="1"/>
            </p:cNvPicPr>
            <p:nvPr/>
          </p:nvPicPr>
          <p:blipFill>
            <a:blip r:embed="rId13" cstate="print"/>
            <a:srcRect/>
            <a:stretch>
              <a:fillRect/>
            </a:stretch>
          </p:blipFill>
          <p:spPr bwMode="auto">
            <a:xfrm>
              <a:off x="384" y="816"/>
              <a:ext cx="1776" cy="133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pic>
        <p:pic>
          <p:nvPicPr>
            <p:cNvPr id="27659" name="Picture 9" descr="FNn skolka  7-4-09 (1)"/>
            <p:cNvPicPr>
              <a:picLocks noChangeAspect="1" noChangeArrowheads="1"/>
            </p:cNvPicPr>
            <p:nvPr/>
          </p:nvPicPr>
          <p:blipFill>
            <a:blip r:embed="rId14" cstate="print"/>
            <a:srcRect/>
            <a:stretch>
              <a:fillRect/>
            </a:stretch>
          </p:blipFill>
          <p:spPr bwMode="auto">
            <a:xfrm>
              <a:off x="2208" y="816"/>
              <a:ext cx="1776" cy="133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pic>
      </p:grpSp>
      <p:pic>
        <p:nvPicPr>
          <p:cNvPr id="27652" name="Picture 10" descr="FN Skolka (4)"/>
          <p:cNvPicPr>
            <a:picLocks noChangeAspect="1" noChangeArrowheads="1"/>
          </p:cNvPicPr>
          <p:nvPr/>
        </p:nvPicPr>
        <p:blipFill>
          <a:blip r:embed="rId15" cstate="print"/>
          <a:srcRect/>
          <a:stretch>
            <a:fillRect/>
          </a:stretch>
        </p:blipFill>
        <p:spPr bwMode="auto">
          <a:xfrm>
            <a:off x="5611570" y="4901944"/>
            <a:ext cx="973455" cy="1297940"/>
          </a:xfrm>
          <a:prstGeom prst="rect">
            <a:avLst/>
          </a:prstGeom>
          <a:noFill/>
          <a:ln w="9525">
            <a:solidFill>
              <a:srgbClr val="0000FF"/>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653" name="Picture 11" descr="FN chodba"/>
          <p:cNvPicPr>
            <a:picLocks noChangeAspect="1" noChangeArrowheads="1"/>
          </p:cNvPicPr>
          <p:nvPr/>
        </p:nvPicPr>
        <p:blipFill>
          <a:blip r:embed="rId16" cstate="print"/>
          <a:srcRect/>
          <a:stretch>
            <a:fillRect/>
          </a:stretch>
        </p:blipFill>
        <p:spPr bwMode="auto">
          <a:xfrm>
            <a:off x="0" y="2438400"/>
            <a:ext cx="973455" cy="129794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654" name="Picture 12" descr="100_4997"/>
          <p:cNvPicPr>
            <a:picLocks noChangeAspect="1" noChangeArrowheads="1"/>
          </p:cNvPicPr>
          <p:nvPr/>
        </p:nvPicPr>
        <p:blipFill>
          <a:blip r:embed="rId17" cstate="print"/>
          <a:srcRect/>
          <a:stretch>
            <a:fillRect/>
          </a:stretch>
        </p:blipFill>
        <p:spPr bwMode="auto">
          <a:xfrm>
            <a:off x="6054759" y="2030752"/>
            <a:ext cx="1516302" cy="113722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7656" name="Picture 14" descr="DSC01106"/>
          <p:cNvPicPr>
            <a:picLocks noChangeAspect="1" noChangeArrowheads="1"/>
          </p:cNvPicPr>
          <p:nvPr/>
        </p:nvPicPr>
        <p:blipFill>
          <a:blip r:embed="rId18" cstate="print"/>
          <a:srcRect/>
          <a:stretch>
            <a:fillRect/>
          </a:stretch>
        </p:blipFill>
        <p:spPr bwMode="auto">
          <a:xfrm>
            <a:off x="0" y="12700"/>
            <a:ext cx="1761490" cy="132111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4040" name="Picture 5" descr="M:\PAOT pictures loop\P1040971.JPG"/>
          <p:cNvPicPr>
            <a:picLocks noChangeAspect="1" noChangeArrowheads="1"/>
          </p:cNvPicPr>
          <p:nvPr/>
        </p:nvPicPr>
        <p:blipFill>
          <a:blip r:embed="rId19">
            <a:lum contrast="40000"/>
          </a:blip>
          <a:srcRect/>
          <a:stretch>
            <a:fillRect/>
          </a:stretch>
        </p:blipFill>
        <p:spPr bwMode="auto">
          <a:xfrm>
            <a:off x="2168401" y="-58653"/>
            <a:ext cx="1832954" cy="1236133"/>
          </a:xfrm>
          <a:prstGeom prst="rect">
            <a:avLst/>
          </a:prstGeom>
          <a:noFill/>
          <a:ln w="9525">
            <a:noFill/>
            <a:miter lim="800000"/>
            <a:headEnd/>
            <a:tailEnd/>
          </a:ln>
        </p:spPr>
      </p:pic>
      <p:pic>
        <p:nvPicPr>
          <p:cNvPr id="15362"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498" y="1046286"/>
            <a:ext cx="2515023" cy="140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atelier"/>
          <p:cNvPicPr>
            <a:picLocks noChangeAspect="1" noChangeArrowheads="1"/>
          </p:cNvPicPr>
          <p:nvPr/>
        </p:nvPicPr>
        <p:blipFill>
          <a:blip r:embed="rId21" cstate="print"/>
          <a:srcRect/>
          <a:stretch>
            <a:fillRect/>
          </a:stretch>
        </p:blipFill>
        <p:spPr bwMode="auto">
          <a:xfrm>
            <a:off x="5611570" y="6299870"/>
            <a:ext cx="744173" cy="55813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5" descr="rekreacni objekt"/>
          <p:cNvPicPr>
            <a:picLocks noChangeAspect="1" noChangeArrowheads="1"/>
          </p:cNvPicPr>
          <p:nvPr/>
        </p:nvPicPr>
        <p:blipFill>
          <a:blip r:embed="rId22" cstate="print"/>
          <a:srcRect/>
          <a:stretch>
            <a:fillRect/>
          </a:stretch>
        </p:blipFill>
        <p:spPr bwMode="auto">
          <a:xfrm>
            <a:off x="4848897" y="1636443"/>
            <a:ext cx="1181921" cy="88644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 name="Picture 10" descr="rekreacni objekt kuchyne"/>
          <p:cNvPicPr>
            <a:picLocks noChangeAspect="1" noChangeArrowheads="1"/>
          </p:cNvPicPr>
          <p:nvPr/>
        </p:nvPicPr>
        <p:blipFill>
          <a:blip r:embed="rId23" cstate="print"/>
          <a:srcRect/>
          <a:stretch>
            <a:fillRect/>
          </a:stretch>
        </p:blipFill>
        <p:spPr bwMode="auto">
          <a:xfrm>
            <a:off x="1386172" y="3662781"/>
            <a:ext cx="1159430" cy="86944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Picture 24" descr="PICT0189">
            <a:hlinkClick r:id="rId24"/>
          </p:cNvPr>
          <p:cNvPicPr>
            <a:picLocks noChangeAspect="1" noChangeArrowheads="1"/>
          </p:cNvPicPr>
          <p:nvPr/>
        </p:nvPicPr>
        <p:blipFill>
          <a:blip r:embed="rId25" cstate="print"/>
          <a:srcRect/>
          <a:stretch>
            <a:fillRect/>
          </a:stretch>
        </p:blipFill>
        <p:spPr bwMode="auto">
          <a:xfrm>
            <a:off x="2489669" y="4596612"/>
            <a:ext cx="1093213" cy="81162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3" name="Picture 33" descr="nem4"/>
          <p:cNvPicPr>
            <a:picLocks noChangeAspect="1" noChangeArrowheads="1"/>
          </p:cNvPicPr>
          <p:nvPr/>
        </p:nvPicPr>
        <p:blipFill>
          <a:blip r:embed="rId26" cstate="print"/>
          <a:srcRect/>
          <a:stretch>
            <a:fillRect/>
          </a:stretch>
        </p:blipFill>
        <p:spPr bwMode="auto">
          <a:xfrm>
            <a:off x="5781071" y="3083279"/>
            <a:ext cx="2953510" cy="221474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14" descr="C:\Documents and Settings\Install\Desktop\fotky spanelsko\PIC_0378.JPG"/>
          <p:cNvPicPr>
            <a:picLocks noChangeAspect="1" noChangeArrowheads="1"/>
          </p:cNvPicPr>
          <p:nvPr/>
        </p:nvPicPr>
        <p:blipFill>
          <a:blip r:embed="rId27" cstate="print"/>
          <a:srcRect/>
          <a:stretch>
            <a:fillRect/>
          </a:stretch>
        </p:blipFill>
        <p:spPr bwMode="auto">
          <a:xfrm>
            <a:off x="6570133" y="5439922"/>
            <a:ext cx="2573867" cy="1447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obrázek 1" descr="Popis: Dental_ Practice_001"/>
          <p:cNvPicPr>
            <a:picLocks noChangeAspect="1" noChangeArrowheads="1"/>
          </p:cNvPicPr>
          <p:nvPr/>
        </p:nvPicPr>
        <p:blipFill>
          <a:blip r:embed="rId28" cstate="print"/>
          <a:srcRect/>
          <a:stretch>
            <a:fillRect/>
          </a:stretch>
        </p:blipFill>
        <p:spPr bwMode="auto">
          <a:xfrm>
            <a:off x="973455" y="2632025"/>
            <a:ext cx="1625266" cy="11430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9" name="Obrázek 5"/>
          <p:cNvPicPr>
            <a:picLocks noChangeAspect="1" noChangeArrowheads="1"/>
          </p:cNvPicPr>
          <p:nvPr/>
        </p:nvPicPr>
        <p:blipFill>
          <a:blip r:embed="rId29" cstate="print"/>
          <a:srcRect/>
          <a:stretch>
            <a:fillRect/>
          </a:stretch>
        </p:blipFill>
        <p:spPr bwMode="auto">
          <a:xfrm>
            <a:off x="1496440" y="4598697"/>
            <a:ext cx="1084453" cy="107638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 name="Picture 21" descr="knnf mistnost"/>
          <p:cNvPicPr>
            <a:picLocks noChangeAspect="1" noChangeArrowheads="1"/>
          </p:cNvPicPr>
          <p:nvPr/>
        </p:nvPicPr>
        <p:blipFill>
          <a:blip r:embed="rId30" cstate="print"/>
          <a:srcRect/>
          <a:stretch>
            <a:fillRect/>
          </a:stretch>
        </p:blipFill>
        <p:spPr bwMode="auto">
          <a:xfrm>
            <a:off x="7880084" y="4382258"/>
            <a:ext cx="1109542" cy="83193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363" name="Picture 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7212158" y="2275018"/>
            <a:ext cx="1905000" cy="144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45602" y="549836"/>
            <a:ext cx="4606590" cy="646331"/>
          </a:xfrm>
          <a:prstGeom prst="rect">
            <a:avLst/>
          </a:prstGeom>
          <a:noFill/>
        </p:spPr>
        <p:txBody>
          <a:bodyPr wrap="square" rtlCol="0">
            <a:spAutoFit/>
          </a:bodyPr>
          <a:lstStyle/>
          <a:p>
            <a:r>
              <a:rPr lang="en-US" sz="3600" b="1" dirty="0" smtClean="0">
                <a:solidFill>
                  <a:srgbClr val="FFFF00"/>
                </a:solidFill>
                <a:latin typeface="Times New Roman" pitchFamily="18" charset="0"/>
                <a:cs typeface="Times New Roman" pitchFamily="18" charset="0"/>
              </a:rPr>
              <a:t>EXAMPLES</a:t>
            </a:r>
            <a:endParaRPr lang="en-US" sz="3600" b="1" dirty="0" smtClean="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4419600"/>
            <a:ext cx="8458200" cy="2308324"/>
          </a:xfrm>
          <a:prstGeom prst="rect">
            <a:avLst/>
          </a:prstGeom>
        </p:spPr>
        <p:txBody>
          <a:bodyPr wrap="square">
            <a:spAutoFit/>
          </a:bodyPr>
          <a:lstStyle/>
          <a:p>
            <a:r>
              <a:rPr lang="en-US" sz="1200" dirty="0"/>
              <a:t>Basic info:</a:t>
            </a:r>
            <a:br>
              <a:rPr lang="en-US" sz="1200" dirty="0"/>
            </a:br>
            <a:r>
              <a:rPr lang="en-US" sz="1200" dirty="0">
                <a:hlinkClick r:id="rId2"/>
              </a:rPr>
              <a:t>http://www.allergyfriendlyhotels.com/allergy-information/allergies-and-hotel-rooms</a:t>
            </a:r>
            <a:r>
              <a:rPr lang="en-US" sz="1200" dirty="0"/>
              <a:t/>
            </a:r>
            <a:br>
              <a:rPr lang="en-US" sz="1200" dirty="0"/>
            </a:br>
            <a:r>
              <a:rPr lang="en-US" sz="1200" dirty="0">
                <a:hlinkClick r:id="rId3"/>
              </a:rPr>
              <a:t>http://travel.nytimes.com/2007/03/25/travel/25pracallergy.html?pagewanted=all&amp;_moc.semityn.levart</a:t>
            </a:r>
            <a:r>
              <a:rPr lang="en-US" sz="1200" dirty="0"/>
              <a:t/>
            </a:r>
            <a:br>
              <a:rPr lang="en-US" sz="1200" dirty="0"/>
            </a:br>
            <a:r>
              <a:rPr lang="en-US" sz="1200" dirty="0">
                <a:hlinkClick r:id="rId4"/>
              </a:rPr>
              <a:t>http://hhonors1.hilton.com/en_US/hh/landing/hww_pure/index.do</a:t>
            </a:r>
            <a:r>
              <a:rPr lang="en-US" sz="1200" dirty="0"/>
              <a:t/>
            </a:r>
            <a:br>
              <a:rPr lang="en-US" sz="1200" dirty="0"/>
            </a:br>
            <a:r>
              <a:rPr lang="en-US" sz="1200" dirty="0">
                <a:hlinkClick r:id="rId5"/>
              </a:rPr>
              <a:t>http://www.pureroom.com/</a:t>
            </a:r>
            <a:r>
              <a:rPr lang="en-US" sz="1200" dirty="0"/>
              <a:t/>
            </a:r>
            <a:br>
              <a:rPr lang="en-US" sz="1200" dirty="0"/>
            </a:br>
            <a:r>
              <a:rPr lang="en-US" sz="1200" dirty="0">
                <a:hlinkClick r:id="rId6"/>
              </a:rPr>
              <a:t>http://health.usnews.com/health-news/family-health/allergy-and-asthma/articles/2010/11/23/how-to-have-an-allergy-free-hotel-stay</a:t>
            </a:r>
            <a:r>
              <a:rPr lang="en-US" sz="1200" dirty="0"/>
              <a:t/>
            </a:r>
            <a:br>
              <a:rPr lang="en-US" sz="1200" dirty="0"/>
            </a:br>
            <a:r>
              <a:rPr lang="en-US" sz="1200" dirty="0">
                <a:hlinkClick r:id="rId7"/>
              </a:rPr>
              <a:t>http://answers.yahoo.com/question/index?qid=20080123112706AA1LzK2</a:t>
            </a:r>
            <a:r>
              <a:rPr lang="en-US" sz="1200" dirty="0"/>
              <a:t/>
            </a:r>
            <a:br>
              <a:rPr lang="en-US" sz="1200" dirty="0"/>
            </a:br>
            <a:r>
              <a:rPr lang="en-US" sz="1200" dirty="0">
                <a:hlinkClick r:id="rId8"/>
              </a:rPr>
              <a:t>http://articles.chicagotribune.com/2011-04-11/health/sc-health-0408-aa-hypoallergenic-20110411_1_hypoallergenic-rooms-pure-shield-allergy-sufferers</a:t>
            </a:r>
            <a:r>
              <a:rPr lang="en-US" sz="1200" dirty="0"/>
              <a:t/>
            </a:r>
            <a:br>
              <a:rPr lang="en-US" sz="1200" dirty="0"/>
            </a:br>
            <a:r>
              <a:rPr lang="en-US" sz="1200" dirty="0">
                <a:hlinkClick r:id="rId9"/>
              </a:rPr>
              <a:t>http://www.ehow.com/how_2365025_find-allergy-free-hotel-room.html</a:t>
            </a:r>
            <a:r>
              <a:rPr lang="en-US" sz="1200" dirty="0"/>
              <a:t/>
            </a:r>
            <a:br>
              <a:rPr lang="en-US" sz="1200" dirty="0"/>
            </a:br>
            <a:r>
              <a:rPr lang="en-US" sz="1200" dirty="0">
                <a:hlinkClick r:id="rId10"/>
              </a:rPr>
              <a:t>http://www.executivetravelmagazine.com/articles/allergy-proof-hotel-rooms</a:t>
            </a:r>
            <a:endParaRPr lang="en-US" sz="1200" dirty="0"/>
          </a:p>
        </p:txBody>
      </p:sp>
      <p:pic>
        <p:nvPicPr>
          <p:cNvPr id="4" name="Picture 3" descr="FN1 and FN2 production control certificate EN.jpg"/>
          <p:cNvPicPr>
            <a:picLocks noChangeAspect="1"/>
          </p:cNvPicPr>
          <p:nvPr/>
        </p:nvPicPr>
        <p:blipFill>
          <a:blip r:embed="rId11" cstate="print"/>
          <a:stretch>
            <a:fillRect/>
          </a:stretch>
        </p:blipFill>
        <p:spPr>
          <a:xfrm>
            <a:off x="80678" y="609976"/>
            <a:ext cx="1772987" cy="24390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 name="Picture 2" descr="FN2 product certificate EN.jpg"/>
          <p:cNvPicPr>
            <a:picLocks noChangeAspect="1"/>
          </p:cNvPicPr>
          <p:nvPr/>
        </p:nvPicPr>
        <p:blipFill>
          <a:blip r:embed="rId12" cstate="print"/>
          <a:stretch>
            <a:fillRect/>
          </a:stretch>
        </p:blipFill>
        <p:spPr>
          <a:xfrm>
            <a:off x="1676400" y="880637"/>
            <a:ext cx="1772495" cy="24384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8"/>
          <p:cNvSpPr/>
          <p:nvPr/>
        </p:nvSpPr>
        <p:spPr>
          <a:xfrm>
            <a:off x="343413" y="3981450"/>
            <a:ext cx="2704587" cy="307777"/>
          </a:xfrm>
          <a:prstGeom prst="rect">
            <a:avLst/>
          </a:prstGeom>
        </p:spPr>
        <p:txBody>
          <a:bodyPr wrap="none">
            <a:spAutoFit/>
          </a:bodyPr>
          <a:lstStyle/>
          <a:p>
            <a:r>
              <a:rPr lang="en-US" sz="1400" dirty="0">
                <a:hlinkClick r:id="rId13"/>
              </a:rPr>
              <a:t>http://fnnano.com/?</a:t>
            </a:r>
            <a:r>
              <a:rPr lang="en-US" sz="1400" dirty="0" smtClean="0">
                <a:hlinkClick r:id="rId13"/>
              </a:rPr>
              <a:t>page_id=75</a:t>
            </a:r>
            <a:r>
              <a:rPr lang="en-US" sz="1400" dirty="0" smtClean="0"/>
              <a:t> </a:t>
            </a:r>
            <a:endParaRPr lang="en-US" sz="1400" dirty="0"/>
          </a:p>
        </p:txBody>
      </p:sp>
      <p:sp>
        <p:nvSpPr>
          <p:cNvPr id="15" name="Rectangle 14"/>
          <p:cNvSpPr/>
          <p:nvPr/>
        </p:nvSpPr>
        <p:spPr>
          <a:xfrm>
            <a:off x="4191000" y="874185"/>
            <a:ext cx="3359270" cy="415498"/>
          </a:xfrm>
          <a:prstGeom prst="rect">
            <a:avLst/>
          </a:prstGeom>
        </p:spPr>
        <p:txBody>
          <a:bodyPr wrap="square">
            <a:spAutoFit/>
          </a:bodyPr>
          <a:lstStyle/>
          <a:p>
            <a:r>
              <a:rPr lang="en-US" dirty="0">
                <a:hlinkClick r:id="rId14"/>
              </a:rPr>
              <a:t>http://</a:t>
            </a:r>
            <a:r>
              <a:rPr lang="en-US" dirty="0" smtClean="0">
                <a:hlinkClick r:id="rId14"/>
              </a:rPr>
              <a:t>www.fnnanoinc.com</a:t>
            </a:r>
            <a:r>
              <a:rPr lang="en-US" dirty="0" smtClean="0"/>
              <a:t> </a:t>
            </a:r>
            <a:endParaRPr lang="en-US" dirty="0"/>
          </a:p>
        </p:txBody>
      </p:sp>
      <p:pic>
        <p:nvPicPr>
          <p:cNvPr id="13319"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4800" y="3505200"/>
            <a:ext cx="571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00400" y="1876517"/>
            <a:ext cx="3531974" cy="18668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5"/>
          <p:cNvSpPr>
            <a:spLocks noChangeArrowheads="1"/>
          </p:cNvSpPr>
          <p:nvPr/>
        </p:nvSpPr>
        <p:spPr bwMode="auto">
          <a:xfrm>
            <a:off x="1676400" y="128789"/>
            <a:ext cx="7467600" cy="457200"/>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Bef>
                <a:spcPct val="50000"/>
              </a:spcBef>
              <a:defRPr/>
            </a:pPr>
            <a:r>
              <a:rPr lang="en-US" sz="2400" dirty="0">
                <a:solidFill>
                  <a:srgbClr val="000066"/>
                </a:solidFill>
                <a:effectLst>
                  <a:outerShdw blurRad="38100" dist="38100" dir="2700000" algn="tl">
                    <a:srgbClr val="C0C0C0"/>
                  </a:outerShdw>
                </a:effectLst>
                <a:latin typeface="Pristina" pitchFamily="66" charset="0"/>
                <a:cs typeface="+mn-cs"/>
              </a:rPr>
              <a:t>Your walls and ceiling can be the MOST EFFECTIVE cleaning system</a:t>
            </a:r>
          </a:p>
        </p:txBody>
      </p:sp>
      <p:pic>
        <p:nvPicPr>
          <p:cNvPr id="13321"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62800" y="1876518"/>
            <a:ext cx="1720024" cy="204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5"/>
          <p:cNvSpPr txBox="1">
            <a:spLocks noChangeArrowheads="1"/>
          </p:cNvSpPr>
          <p:nvPr/>
        </p:nvSpPr>
        <p:spPr bwMode="auto">
          <a:xfrm>
            <a:off x="3886200" y="1188163"/>
            <a:ext cx="4876800" cy="641350"/>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ctr">
              <a:spcBef>
                <a:spcPct val="50000"/>
              </a:spcBef>
              <a:defRPr/>
            </a:pPr>
            <a:r>
              <a:rPr lang="en-US" sz="3600" dirty="0">
                <a:solidFill>
                  <a:srgbClr val="000066"/>
                </a:solidFill>
                <a:effectLst>
                  <a:outerShdw blurRad="38100" dist="38100" dir="2700000" algn="tl">
                    <a:srgbClr val="C0C0C0"/>
                  </a:outerShdw>
                </a:effectLst>
                <a:latin typeface="Times New Roman" pitchFamily="18" charset="0"/>
                <a:cs typeface="+mn-cs"/>
              </a:rPr>
              <a:t>BREATHE SAFE AIR</a:t>
            </a:r>
          </a:p>
        </p:txBody>
      </p:sp>
    </p:spTree>
    <p:extLst>
      <p:ext uri="{BB962C8B-B14F-4D97-AF65-F5344CB8AC3E}">
        <p14:creationId xmlns:p14="http://schemas.microsoft.com/office/powerpoint/2010/main" val="3850554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152400" y="457200"/>
            <a:ext cx="8839200" cy="2862322"/>
          </a:xfrm>
          <a:prstGeom prst="rect">
            <a:avLst/>
          </a:prstGeom>
          <a:noFill/>
          <a:ln w="9525">
            <a:noFill/>
            <a:miter lim="800000"/>
            <a:headEnd/>
            <a:tailEnd/>
          </a:ln>
        </p:spPr>
        <p:txBody>
          <a:bodyPr wrap="square" anchor="ctr">
            <a:spAutoFit/>
          </a:bodyPr>
          <a:lstStyle/>
          <a:p>
            <a:pPr algn="ctr" eaLnBrk="0" hangingPunct="0"/>
            <a:r>
              <a:rPr lang="en-US" sz="3600" dirty="0" smtClean="0">
                <a:cs typeface="Times New Roman" pitchFamily="18" charset="0"/>
              </a:rPr>
              <a:t>CLEAN ROOMS - NEW TREND IN THE HOTEL INDUSTRY</a:t>
            </a:r>
            <a:endParaRPr lang="en-US" sz="3600" dirty="0">
              <a:cs typeface="Times New Roman" pitchFamily="18" charset="0"/>
            </a:endParaRPr>
          </a:p>
          <a:p>
            <a:pPr lvl="8" eaLnBrk="0" hangingPunct="0"/>
            <a:endParaRPr lang="en-US" sz="2700" dirty="0" smtClean="0">
              <a:cs typeface="Times New Roman" pitchFamily="18" charset="0"/>
            </a:endParaRPr>
          </a:p>
          <a:p>
            <a:pPr lvl="8" eaLnBrk="0" hangingPunct="0"/>
            <a:r>
              <a:rPr lang="en-US" sz="2700" i="1" dirty="0" smtClean="0">
                <a:solidFill>
                  <a:srgbClr val="0000CC"/>
                </a:solidFill>
                <a:cs typeface="Times New Roman" pitchFamily="18" charset="0"/>
              </a:rPr>
              <a:t>Market entry: 2005</a:t>
            </a:r>
          </a:p>
          <a:p>
            <a:pPr lvl="8" eaLnBrk="0" hangingPunct="0"/>
            <a:r>
              <a:rPr lang="en-US" sz="2700" i="1" dirty="0" smtClean="0">
                <a:solidFill>
                  <a:srgbClr val="0000CC"/>
                </a:solidFill>
                <a:cs typeface="Times New Roman" pitchFamily="18" charset="0"/>
              </a:rPr>
              <a:t>Market initiative: 2010</a:t>
            </a:r>
          </a:p>
          <a:p>
            <a:pPr lvl="8" eaLnBrk="0" hangingPunct="0"/>
            <a:r>
              <a:rPr lang="en-US" sz="2700" i="1" dirty="0" smtClean="0">
                <a:solidFill>
                  <a:srgbClr val="0000CC"/>
                </a:solidFill>
                <a:cs typeface="Times New Roman" pitchFamily="18" charset="0"/>
              </a:rPr>
              <a:t>Established market – 2013?</a:t>
            </a:r>
            <a:endParaRPr lang="en-US" sz="2700" i="1" dirty="0" smtClean="0">
              <a:solidFill>
                <a:srgbClr val="0000CC"/>
              </a:solidFill>
              <a:cs typeface="Times New Roman" pitchFamily="18" charset="0"/>
            </a:endParaRPr>
          </a:p>
        </p:txBody>
      </p:sp>
      <p:sp>
        <p:nvSpPr>
          <p:cNvPr id="3" name="Rectangle 2"/>
          <p:cNvSpPr/>
          <p:nvPr/>
        </p:nvSpPr>
        <p:spPr>
          <a:xfrm>
            <a:off x="855518" y="5417127"/>
            <a:ext cx="7488381" cy="1200329"/>
          </a:xfrm>
          <a:prstGeom prst="rect">
            <a:avLst/>
          </a:prstGeom>
          <a:ln>
            <a:solidFill>
              <a:srgbClr val="0000CC"/>
            </a:solidFill>
          </a:ln>
        </p:spPr>
        <p:txBody>
          <a:bodyPr wrap="square">
            <a:spAutoFit/>
          </a:bodyPr>
          <a:lstStyle/>
          <a:p>
            <a:pPr lvl="0" algn="ctr" eaLnBrk="0" hangingPunct="0"/>
            <a:r>
              <a:rPr lang="en-US" sz="3600" dirty="0">
                <a:solidFill>
                  <a:srgbClr val="000066"/>
                </a:solidFill>
                <a:cs typeface="Times New Roman" pitchFamily="18" charset="0"/>
              </a:rPr>
              <a:t>FN</a:t>
            </a:r>
            <a:r>
              <a:rPr lang="en-US" sz="3600" baseline="30000" dirty="0">
                <a:solidFill>
                  <a:srgbClr val="000066"/>
                </a:solidFill>
                <a:cs typeface="Times New Roman" pitchFamily="18" charset="0"/>
              </a:rPr>
              <a:t>®</a:t>
            </a:r>
            <a:r>
              <a:rPr lang="en-US" sz="3600" dirty="0">
                <a:solidFill>
                  <a:srgbClr val="000066"/>
                </a:solidFill>
                <a:cs typeface="Times New Roman" pitchFamily="18" charset="0"/>
              </a:rPr>
              <a:t> COATINGS – EXCELLENT </a:t>
            </a:r>
            <a:r>
              <a:rPr lang="en-US" sz="3600" dirty="0" smtClean="0">
                <a:solidFill>
                  <a:srgbClr val="000066"/>
                </a:solidFill>
                <a:cs typeface="Times New Roman" pitchFamily="18" charset="0"/>
              </a:rPr>
              <a:t>SOLUTION TO THE PROBLEM</a:t>
            </a:r>
            <a:endParaRPr lang="en-US" sz="1500" dirty="0">
              <a:solidFill>
                <a:srgbClr val="000066"/>
              </a:solidFill>
              <a:cs typeface="Times New Roman" pitchFamily="18" charset="0"/>
            </a:endParaRPr>
          </a:p>
        </p:txBody>
      </p:sp>
      <p:grpSp>
        <p:nvGrpSpPr>
          <p:cNvPr id="5" name="Group 4"/>
          <p:cNvGrpSpPr/>
          <p:nvPr/>
        </p:nvGrpSpPr>
        <p:grpSpPr>
          <a:xfrm>
            <a:off x="131619" y="3505200"/>
            <a:ext cx="8936181" cy="1133274"/>
            <a:chOff x="0" y="304805"/>
            <a:chExt cx="8885695" cy="1133274"/>
          </a:xfrm>
        </p:grpSpPr>
        <p:sp>
          <p:nvSpPr>
            <p:cNvPr id="6" name="Chevron 5"/>
            <p:cNvSpPr/>
            <p:nvPr/>
          </p:nvSpPr>
          <p:spPr>
            <a:xfrm>
              <a:off x="0" y="304805"/>
              <a:ext cx="8885695" cy="1133274"/>
            </a:xfrm>
            <a:prstGeom prst="chevron">
              <a:avLst/>
            </a:prstGeom>
            <a:solidFill>
              <a:schemeClr val="tx1">
                <a:lumMod val="95000"/>
                <a:lumOff val="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Chevron 4"/>
            <p:cNvSpPr/>
            <p:nvPr/>
          </p:nvSpPr>
          <p:spPr>
            <a:xfrm>
              <a:off x="566637" y="304805"/>
              <a:ext cx="7752421" cy="1133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kern="1200" dirty="0" smtClean="0"/>
                <a:t>Hotels have a major issue with smoke, air quality and central air system</a:t>
              </a:r>
              <a:endParaRPr lang="en-US" sz="2600" kern="1200" dirty="0"/>
            </a:p>
          </p:txBody>
        </p:sp>
      </p:grpSp>
    </p:spTree>
    <p:extLst>
      <p:ext uri="{BB962C8B-B14F-4D97-AF65-F5344CB8AC3E}">
        <p14:creationId xmlns:p14="http://schemas.microsoft.com/office/powerpoint/2010/main" val="319332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45961369"/>
              </p:ext>
            </p:extLst>
          </p:nvPr>
        </p:nvGraphicFramePr>
        <p:xfrm>
          <a:off x="20782" y="0"/>
          <a:ext cx="912321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667000" y="5715000"/>
            <a:ext cx="1410964" cy="415498"/>
          </a:xfrm>
          <a:prstGeom prst="rect">
            <a:avLst/>
          </a:prstGeom>
        </p:spPr>
        <p:txBody>
          <a:bodyPr wrap="none">
            <a:spAutoFit/>
          </a:bodyPr>
          <a:lstStyle/>
          <a:p>
            <a:r>
              <a:rPr lang="en-US" dirty="0"/>
              <a:t>Pet rooms</a:t>
            </a:r>
          </a:p>
        </p:txBody>
      </p:sp>
      <p:sp>
        <p:nvSpPr>
          <p:cNvPr id="5" name="Rectangle 4"/>
          <p:cNvSpPr/>
          <p:nvPr/>
        </p:nvSpPr>
        <p:spPr>
          <a:xfrm>
            <a:off x="4501035" y="5715000"/>
            <a:ext cx="2052165" cy="415498"/>
          </a:xfrm>
          <a:prstGeom prst="rect">
            <a:avLst/>
          </a:prstGeom>
        </p:spPr>
        <p:txBody>
          <a:bodyPr wrap="none">
            <a:spAutoFit/>
          </a:bodyPr>
          <a:lstStyle/>
          <a:p>
            <a:r>
              <a:rPr lang="en-US" dirty="0" smtClean="0"/>
              <a:t>Smoking </a:t>
            </a:r>
            <a:r>
              <a:rPr lang="en-US" dirty="0"/>
              <a:t>rooms</a:t>
            </a:r>
          </a:p>
        </p:txBody>
      </p:sp>
      <p:sp>
        <p:nvSpPr>
          <p:cNvPr id="6" name="Rectangle 5"/>
          <p:cNvSpPr/>
          <p:nvPr/>
        </p:nvSpPr>
        <p:spPr>
          <a:xfrm>
            <a:off x="7317940" y="5715000"/>
            <a:ext cx="911660" cy="415498"/>
          </a:xfrm>
          <a:prstGeom prst="rect">
            <a:avLst/>
          </a:prstGeom>
        </p:spPr>
        <p:txBody>
          <a:bodyPr wrap="none">
            <a:spAutoFit/>
          </a:bodyPr>
          <a:lstStyle/>
          <a:p>
            <a:r>
              <a:rPr lang="en-US" dirty="0" smtClean="0"/>
              <a:t>HVAC</a:t>
            </a:r>
            <a:endParaRPr lang="en-US" dirty="0"/>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04800"/>
            <a:ext cx="640080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3830" y="27709"/>
            <a:ext cx="2125903" cy="1200329"/>
          </a:xfrm>
          <a:prstGeom prst="rect">
            <a:avLst/>
          </a:prstGeom>
        </p:spPr>
        <p:txBody>
          <a:bodyPr wrap="none">
            <a:spAutoFit/>
          </a:bodyPr>
          <a:lstStyle/>
          <a:p>
            <a:r>
              <a:rPr lang="en-US" sz="7200" dirty="0">
                <a:solidFill>
                  <a:srgbClr val="000066"/>
                </a:solidFill>
                <a:cs typeface="Times New Roman" pitchFamily="18" charset="0"/>
              </a:rPr>
              <a:t>FN</a:t>
            </a:r>
            <a:r>
              <a:rPr lang="en-US" sz="7200" baseline="30000" dirty="0">
                <a:solidFill>
                  <a:srgbClr val="000066"/>
                </a:solidFill>
                <a:cs typeface="Times New Roman" pitchFamily="18" charset="0"/>
              </a:rPr>
              <a:t>®</a:t>
            </a:r>
            <a:r>
              <a:rPr lang="en-US" sz="7200" dirty="0">
                <a:solidFill>
                  <a:srgbClr val="000066"/>
                </a:solidFill>
                <a:cs typeface="Times New Roman" pitchFamily="18" charset="0"/>
              </a:rPr>
              <a:t> </a:t>
            </a:r>
            <a:endParaRPr lang="en-US" sz="7200" dirty="0"/>
          </a:p>
        </p:txBody>
      </p:sp>
    </p:spTree>
    <p:extLst>
      <p:ext uri="{BB962C8B-B14F-4D97-AF65-F5344CB8AC3E}">
        <p14:creationId xmlns:p14="http://schemas.microsoft.com/office/powerpoint/2010/main" val="367932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 y="-6926"/>
            <a:ext cx="9115712" cy="330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0886" y="3970109"/>
            <a:ext cx="3204314" cy="2354491"/>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i="1" dirty="0" smtClean="0"/>
              <a:t>Hyatt </a:t>
            </a:r>
            <a:r>
              <a:rPr lang="en-US" i="1" dirty="0"/>
              <a:t>Hotels launched Respire by Hyatt, an initiative that calls for </a:t>
            </a:r>
            <a:r>
              <a:rPr lang="en-US" b="1" i="1" dirty="0"/>
              <a:t>2,000 </a:t>
            </a:r>
            <a:r>
              <a:rPr lang="en-US" b="1" i="1" dirty="0" smtClean="0"/>
              <a:t>hypo-allergenic </a:t>
            </a:r>
            <a:r>
              <a:rPr lang="en-US" b="1" i="1" dirty="0"/>
              <a:t>rooms </a:t>
            </a:r>
            <a:r>
              <a:rPr lang="en-US" i="1" dirty="0"/>
              <a:t>at </a:t>
            </a:r>
            <a:r>
              <a:rPr lang="en-US" b="1" i="1" dirty="0"/>
              <a:t>125</a:t>
            </a:r>
            <a:r>
              <a:rPr lang="en-US" i="1" dirty="0"/>
              <a:t> of its properties nationwide by year's end</a:t>
            </a:r>
            <a:r>
              <a:rPr lang="en-US" i="1" dirty="0" smtClean="0"/>
              <a:t>.</a:t>
            </a:r>
            <a:endParaRPr lang="en-US" i="1" dirty="0"/>
          </a:p>
        </p:txBody>
      </p:sp>
      <p:sp>
        <p:nvSpPr>
          <p:cNvPr id="4" name="Rectangle 3"/>
          <p:cNvSpPr/>
          <p:nvPr/>
        </p:nvSpPr>
        <p:spPr>
          <a:xfrm>
            <a:off x="4953000" y="4660695"/>
            <a:ext cx="3886200" cy="923330"/>
          </a:xfrm>
          <a:prstGeom prst="rect">
            <a:avLst/>
          </a:prstGeom>
        </p:spPr>
        <p:txBody>
          <a:bodyPr wrap="square">
            <a:spAutoFit/>
          </a:bodyPr>
          <a:lstStyle/>
          <a:p>
            <a:r>
              <a:rPr lang="en-US" sz="2700" dirty="0"/>
              <a:t>Hyatt </a:t>
            </a:r>
            <a:r>
              <a:rPr lang="en-US" sz="2700" dirty="0" smtClean="0"/>
              <a:t>announced this </a:t>
            </a:r>
            <a:r>
              <a:rPr lang="en-US" sz="2700" dirty="0"/>
              <a:t>differentiation in </a:t>
            </a:r>
            <a:r>
              <a:rPr lang="en-US" sz="2700" dirty="0" smtClean="0"/>
              <a:t>2010</a:t>
            </a:r>
            <a:endParaRPr lang="en-US" sz="2700" dirty="0"/>
          </a:p>
        </p:txBody>
      </p:sp>
      <p:sp>
        <p:nvSpPr>
          <p:cNvPr id="5" name="Rectangle 4"/>
          <p:cNvSpPr/>
          <p:nvPr/>
        </p:nvSpPr>
        <p:spPr>
          <a:xfrm>
            <a:off x="6927273" y="1143000"/>
            <a:ext cx="2133600" cy="2246769"/>
          </a:xfrm>
          <a:prstGeom prst="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2000" i="1" dirty="0" smtClean="0"/>
              <a:t>The </a:t>
            </a:r>
            <a:r>
              <a:rPr lang="en-US" sz="2000" i="1" dirty="0"/>
              <a:t>rooms, already offered at more than 70 of the chain's hotels, cost an extra $20 to $30 a night.</a:t>
            </a:r>
            <a:endParaRPr lang="en-US" sz="2000" i="1" dirty="0"/>
          </a:p>
        </p:txBody>
      </p:sp>
      <p:sp>
        <p:nvSpPr>
          <p:cNvPr id="7" name="Rectangle 6"/>
          <p:cNvSpPr/>
          <p:nvPr/>
        </p:nvSpPr>
        <p:spPr>
          <a:xfrm>
            <a:off x="1295400" y="152400"/>
            <a:ext cx="4878259" cy="507831"/>
          </a:xfrm>
          <a:prstGeom prst="rect">
            <a:avLst/>
          </a:prstGeom>
          <a:solidFill>
            <a:srgbClr val="CC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700" dirty="0"/>
              <a:t>HYPO-ALLERGENIC </a:t>
            </a:r>
            <a:r>
              <a:rPr lang="en-US" sz="2700" dirty="0" smtClean="0"/>
              <a:t>ROOMS</a:t>
            </a:r>
            <a:endParaRPr lang="en-US" sz="2700" dirty="0"/>
          </a:p>
        </p:txBody>
      </p:sp>
      <p:sp>
        <p:nvSpPr>
          <p:cNvPr id="6" name="TextBox 5"/>
          <p:cNvSpPr txBox="1"/>
          <p:nvPr/>
        </p:nvSpPr>
        <p:spPr>
          <a:xfrm>
            <a:off x="28289" y="3296802"/>
            <a:ext cx="4924711"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The initiative in hypo-allergenic rooms has started around 2005</a:t>
            </a:r>
            <a:endParaRPr lang="en-US" sz="1200" i="1" dirty="0" smtClean="0">
              <a:latin typeface="Times New Roman" pitchFamily="18" charset="0"/>
              <a:cs typeface="Times New Roman" pitchFamily="18" charset="0"/>
            </a:endParaRPr>
          </a:p>
        </p:txBody>
      </p:sp>
      <p:sp>
        <p:nvSpPr>
          <p:cNvPr id="8" name="Rectangle 7"/>
          <p:cNvSpPr/>
          <p:nvPr/>
        </p:nvSpPr>
        <p:spPr>
          <a:xfrm>
            <a:off x="1023777" y="6535579"/>
            <a:ext cx="8044023" cy="246221"/>
          </a:xfrm>
          <a:prstGeom prst="rect">
            <a:avLst/>
          </a:prstGeom>
        </p:spPr>
        <p:txBody>
          <a:bodyPr wrap="square">
            <a:spAutoFit/>
          </a:bodyPr>
          <a:lstStyle/>
          <a:p>
            <a:r>
              <a:rPr lang="en-US" sz="1000" i="1" dirty="0">
                <a:solidFill>
                  <a:srgbClr val="0000FF"/>
                </a:solidFill>
              </a:rPr>
              <a:t>http://health.usnews.com/health-news/family-health/allergy-and-asthma/articles/2010/11/23/how-to-have-an-allergy-free-hotel-stay</a:t>
            </a:r>
          </a:p>
        </p:txBody>
      </p:sp>
    </p:spTree>
    <p:extLst>
      <p:ext uri="{BB962C8B-B14F-4D97-AF65-F5344CB8AC3E}">
        <p14:creationId xmlns:p14="http://schemas.microsoft.com/office/powerpoint/2010/main" val="264059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15400" cy="923330"/>
          </a:xfrm>
          <a:prstGeom prst="rect">
            <a:avLst/>
          </a:prstGeom>
          <a:noFill/>
        </p:spPr>
        <p:txBody>
          <a:bodyPr wrap="square" rtlCol="0">
            <a:spAutoFit/>
          </a:bodyPr>
          <a:lstStyle/>
          <a:p>
            <a:r>
              <a:rPr lang="en-US" sz="2700" dirty="0" smtClean="0">
                <a:solidFill>
                  <a:srgbClr val="000066"/>
                </a:solidFill>
                <a:latin typeface="Times New Roman" pitchFamily="18" charset="0"/>
                <a:cs typeface="Times New Roman" pitchFamily="18" charset="0"/>
              </a:rPr>
              <a:t>OTHER HOTELS HAVE FOLLOWED THE HYATT’S INITIATIVE</a:t>
            </a:r>
            <a:endParaRPr lang="en-US" sz="2700" dirty="0" smtClean="0">
              <a:solidFill>
                <a:srgbClr val="000066"/>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150344"/>
            <a:ext cx="5172075" cy="5098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900" y="6334780"/>
            <a:ext cx="8534400" cy="523220"/>
          </a:xfrm>
          <a:prstGeom prst="rect">
            <a:avLst/>
          </a:prstGeom>
        </p:spPr>
        <p:txBody>
          <a:bodyPr wrap="square">
            <a:spAutoFit/>
          </a:bodyPr>
          <a:lstStyle/>
          <a:p>
            <a:r>
              <a:rPr lang="en-US" sz="1400" i="1" dirty="0"/>
              <a:t>“I go to hotels all the time, and I’m allergic to everything in the whole room</a:t>
            </a:r>
            <a:r>
              <a:rPr lang="en-US" sz="1400" i="1" dirty="0" smtClean="0"/>
              <a:t>,”…….“</a:t>
            </a:r>
            <a:r>
              <a:rPr lang="en-US" sz="1400" i="1" dirty="0"/>
              <a:t>It’s a total nightmare,” he said. “Every hotel I go to, be it the Ritz-Carlton or the Motel 6, same problem.” </a:t>
            </a:r>
          </a:p>
        </p:txBody>
      </p:sp>
      <p:sp>
        <p:nvSpPr>
          <p:cNvPr id="11" name="Rectangle 10"/>
          <p:cNvSpPr/>
          <p:nvPr/>
        </p:nvSpPr>
        <p:spPr>
          <a:xfrm>
            <a:off x="5482938" y="1143000"/>
            <a:ext cx="3567544" cy="235449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dirty="0" smtClean="0"/>
              <a:t>NYLO </a:t>
            </a:r>
            <a:r>
              <a:rPr lang="en-US" dirty="0"/>
              <a:t>Hotels, a new brand scheduled to open its first hotel in Plano, Tex., in November, plans to offer at least one floor of allergy-friendly rooms at each of its locations. </a:t>
            </a:r>
          </a:p>
        </p:txBody>
      </p:sp>
      <p:sp>
        <p:nvSpPr>
          <p:cNvPr id="7" name="Rectangle 6"/>
          <p:cNvSpPr/>
          <p:nvPr/>
        </p:nvSpPr>
        <p:spPr>
          <a:xfrm>
            <a:off x="5500254" y="4495800"/>
            <a:ext cx="3550227" cy="12618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1900" dirty="0"/>
              <a:t>N.Y. Thayer is converting about 10 percent of the rooms at each of its 13 hotels into Pure rooms by the end of this year.</a:t>
            </a:r>
          </a:p>
        </p:txBody>
      </p:sp>
    </p:spTree>
    <p:extLst>
      <p:ext uri="{BB962C8B-B14F-4D97-AF65-F5344CB8AC3E}">
        <p14:creationId xmlns:p14="http://schemas.microsoft.com/office/powerpoint/2010/main" val="86185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52400" y="152400"/>
            <a:ext cx="8915400" cy="507831"/>
          </a:xfrm>
          <a:prstGeom prst="rect">
            <a:avLst/>
          </a:prstGeom>
          <a:noFill/>
        </p:spPr>
        <p:txBody>
          <a:bodyPr wrap="square" rtlCol="0">
            <a:spAutoFit/>
          </a:bodyPr>
          <a:lstStyle/>
          <a:p>
            <a:r>
              <a:rPr lang="en-US" sz="2700" dirty="0" smtClean="0">
                <a:solidFill>
                  <a:srgbClr val="000066"/>
                </a:solidFill>
                <a:latin typeface="Times New Roman" pitchFamily="18" charset="0"/>
                <a:cs typeface="Times New Roman" pitchFamily="18" charset="0"/>
              </a:rPr>
              <a:t>MARKETING ORGANIZATIONS ADOPTED THE STYLE</a:t>
            </a:r>
            <a:endParaRPr lang="en-US" sz="2700" dirty="0" smtClean="0">
              <a:solidFill>
                <a:srgbClr val="000066"/>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90991"/>
            <a:ext cx="6324600" cy="370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724400"/>
            <a:ext cx="3886200" cy="200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3912" y="4343400"/>
            <a:ext cx="49738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6567002" y="805305"/>
            <a:ext cx="2500798" cy="23544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dirty="0">
                <a:latin typeface="Arial" pitchFamily="34" charset="0"/>
                <a:cs typeface="Arial" pitchFamily="34" charset="0"/>
              </a:rPr>
              <a:t>As more hotels try to set themselves apart, a new amenity is emerging: the hypoallergenic hotel room.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2585323"/>
          </a:xfrm>
          <a:prstGeom prst="rect">
            <a:avLst/>
          </a:prstGeom>
        </p:spPr>
        <p:style>
          <a:lnRef idx="2">
            <a:schemeClr val="dk1"/>
          </a:lnRef>
          <a:fillRef idx="1002">
            <a:schemeClr val="lt1"/>
          </a:fillRef>
          <a:effectRef idx="0">
            <a:schemeClr val="dk1"/>
          </a:effectRef>
          <a:fontRef idx="minor">
            <a:schemeClr val="dk1"/>
          </a:fontRef>
        </p:style>
        <p:txBody>
          <a:bodyPr wrap="square">
            <a:spAutoFit/>
          </a:bodyPr>
          <a:lstStyle/>
          <a:p>
            <a:pPr>
              <a:lnSpc>
                <a:spcPct val="150000"/>
              </a:lnSpc>
            </a:pPr>
            <a:r>
              <a:rPr lang="en-US" sz="3600" i="1" dirty="0" smtClean="0">
                <a:latin typeface="Arabic Typesetting" pitchFamily="66" charset="-78"/>
                <a:cs typeface="Arabic Typesetting" pitchFamily="66" charset="-78"/>
              </a:rPr>
              <a:t>The </a:t>
            </a:r>
            <a:r>
              <a:rPr lang="en-US" sz="3600" i="1" dirty="0">
                <a:latin typeface="Arabic Typesetting" pitchFamily="66" charset="-78"/>
                <a:cs typeface="Arabic Typesetting" pitchFamily="66" charset="-78"/>
              </a:rPr>
              <a:t>concept isn’t aimed just at the allergic, but also at guests who are concerned with what might be called the ick factor. </a:t>
            </a:r>
            <a:r>
              <a:rPr lang="en-US" sz="3600" i="1" dirty="0" smtClean="0">
                <a:latin typeface="Arabic Typesetting" pitchFamily="66" charset="-78"/>
                <a:cs typeface="Arabic Typesetting" pitchFamily="66" charset="-78"/>
              </a:rPr>
              <a:t>“</a:t>
            </a:r>
            <a:r>
              <a:rPr lang="en-US" sz="3600" i="1" dirty="0">
                <a:latin typeface="Arabic Typesetting" pitchFamily="66" charset="-78"/>
                <a:cs typeface="Arabic Typesetting" pitchFamily="66" charset="-78"/>
              </a:rPr>
              <a:t>The whole thing is geared toward ‘</a:t>
            </a:r>
            <a:r>
              <a:rPr lang="en-US" sz="3600" i="1" u="sng" dirty="0">
                <a:latin typeface="Arabic Typesetting" pitchFamily="66" charset="-78"/>
                <a:cs typeface="Arabic Typesetting" pitchFamily="66" charset="-78"/>
              </a:rPr>
              <a:t>What about the guy before me?’</a:t>
            </a:r>
            <a:r>
              <a:rPr lang="en-US" sz="3600" i="1" dirty="0">
                <a:latin typeface="Arabic Typesetting" pitchFamily="66" charset="-78"/>
                <a:cs typeface="Arabic Typesetting" pitchFamily="66" charset="-78"/>
              </a:rPr>
              <a:t> </a:t>
            </a:r>
          </a:p>
        </p:txBody>
      </p:sp>
      <p:sp>
        <p:nvSpPr>
          <p:cNvPr id="3" name="Rectangle 2"/>
          <p:cNvSpPr/>
          <p:nvPr/>
        </p:nvSpPr>
        <p:spPr>
          <a:xfrm>
            <a:off x="5413666" y="4476030"/>
            <a:ext cx="3501734"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i="1" dirty="0" smtClean="0"/>
              <a:t>Mostly</a:t>
            </a:r>
            <a:r>
              <a:rPr lang="en-US" i="1" dirty="0"/>
              <a:t>, hotels see the creation of super-clean rooms as a way to gain an edge now that amenities like plush beds and flat-screen TVs have often become standard.</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78355"/>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7"/>
          <p:cNvSpPr>
            <a:spLocks noChangeShapeType="1"/>
          </p:cNvSpPr>
          <p:nvPr/>
        </p:nvSpPr>
        <p:spPr bwMode="auto">
          <a:xfrm flipV="1">
            <a:off x="-438150" y="5211763"/>
            <a:ext cx="0" cy="533400"/>
          </a:xfrm>
          <a:prstGeom prst="line">
            <a:avLst/>
          </a:prstGeom>
          <a:no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50000"/>
              </a:spcBef>
              <a:defRPr/>
            </a:pPr>
            <a:endParaRPr lang="en-US" sz="1800" dirty="0">
              <a:latin typeface="+mn-lt"/>
              <a:cs typeface="+mn-cs"/>
            </a:endParaRPr>
          </a:p>
        </p:txBody>
      </p:sp>
      <p:sp>
        <p:nvSpPr>
          <p:cNvPr id="3" name="Line 49"/>
          <p:cNvSpPr>
            <a:spLocks noChangeShapeType="1"/>
          </p:cNvSpPr>
          <p:nvPr/>
        </p:nvSpPr>
        <p:spPr bwMode="auto">
          <a:xfrm flipV="1">
            <a:off x="-438150" y="5211763"/>
            <a:ext cx="0" cy="533400"/>
          </a:xfrm>
          <a:prstGeom prst="line">
            <a:avLst/>
          </a:prstGeom>
          <a:no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50000"/>
              </a:spcBef>
              <a:defRPr/>
            </a:pPr>
            <a:endParaRPr lang="en-US" sz="1800" dirty="0">
              <a:latin typeface="+mn-lt"/>
              <a:cs typeface="+mn-cs"/>
            </a:endParaRPr>
          </a:p>
        </p:txBody>
      </p:sp>
      <p:sp>
        <p:nvSpPr>
          <p:cNvPr id="4" name="Line 50"/>
          <p:cNvSpPr>
            <a:spLocks noChangeShapeType="1"/>
          </p:cNvSpPr>
          <p:nvPr/>
        </p:nvSpPr>
        <p:spPr bwMode="auto">
          <a:xfrm flipV="1">
            <a:off x="-438150" y="5211763"/>
            <a:ext cx="0" cy="533400"/>
          </a:xfrm>
          <a:prstGeom prst="line">
            <a:avLst/>
          </a:prstGeom>
          <a:no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50000"/>
              </a:spcBef>
              <a:defRPr/>
            </a:pPr>
            <a:endParaRPr lang="en-US" sz="1800" dirty="0">
              <a:latin typeface="+mn-lt"/>
              <a:cs typeface="+mn-cs"/>
            </a:endParaRPr>
          </a:p>
        </p:txBody>
      </p:sp>
      <p:sp>
        <p:nvSpPr>
          <p:cNvPr id="5" name="Line 103"/>
          <p:cNvSpPr>
            <a:spLocks noChangeShapeType="1"/>
          </p:cNvSpPr>
          <p:nvPr/>
        </p:nvSpPr>
        <p:spPr bwMode="auto">
          <a:xfrm flipV="1">
            <a:off x="-438150" y="5135563"/>
            <a:ext cx="0" cy="533400"/>
          </a:xfrm>
          <a:prstGeom prst="line">
            <a:avLst/>
          </a:prstGeom>
          <a:no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50000"/>
              </a:spcBef>
              <a:defRPr/>
            </a:pPr>
            <a:endParaRPr lang="en-US" sz="1800" dirty="0">
              <a:latin typeface="+mn-lt"/>
              <a:cs typeface="+mn-cs"/>
            </a:endParaRPr>
          </a:p>
        </p:txBody>
      </p:sp>
      <p:sp>
        <p:nvSpPr>
          <p:cNvPr id="6" name="Line 109"/>
          <p:cNvSpPr>
            <a:spLocks noChangeShapeType="1"/>
          </p:cNvSpPr>
          <p:nvPr/>
        </p:nvSpPr>
        <p:spPr bwMode="auto">
          <a:xfrm flipV="1">
            <a:off x="-438150" y="5211763"/>
            <a:ext cx="0" cy="533400"/>
          </a:xfrm>
          <a:prstGeom prst="line">
            <a:avLst/>
          </a:prstGeom>
          <a:no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spcBef>
                <a:spcPct val="50000"/>
              </a:spcBef>
              <a:defRPr/>
            </a:pPr>
            <a:endParaRPr lang="en-US" sz="1800" dirty="0">
              <a:latin typeface="+mn-lt"/>
              <a:cs typeface="+mn-cs"/>
            </a:endParaRPr>
          </a:p>
        </p:txBody>
      </p:sp>
      <p:sp>
        <p:nvSpPr>
          <p:cNvPr id="7" name="Rectangle 6"/>
          <p:cNvSpPr/>
          <p:nvPr/>
        </p:nvSpPr>
        <p:spPr>
          <a:xfrm>
            <a:off x="110837" y="2667000"/>
            <a:ext cx="4080163" cy="3539430"/>
          </a:xfrm>
          <a:prstGeom prst="rect">
            <a:avLst/>
          </a:prstGeom>
        </p:spPr>
        <p:txBody>
          <a:bodyPr wrap="square">
            <a:spAutoFit/>
          </a:bodyPr>
          <a:lstStyle/>
          <a:p>
            <a:r>
              <a:rPr lang="en-US" sz="1400" b="1" i="1" dirty="0" smtClean="0"/>
              <a:t>NOT A LONG TIME AGO</a:t>
            </a:r>
            <a:endParaRPr lang="en-US" sz="1400" b="1" i="1" dirty="0"/>
          </a:p>
          <a:p>
            <a:endParaRPr lang="en-US" sz="1400" b="1" i="1" dirty="0"/>
          </a:p>
          <a:p>
            <a:r>
              <a:rPr lang="en-US" sz="1400" i="1" dirty="0"/>
              <a:t>Non-smoking hotel rooms may be the standard now, but that hasn't always been the case. Even though the number of smokers in the United States has not significantly decreased since the 1980s, the number of public places that allow smoking has rapidly decreased. Many states--including North Carolina and Virginia--have indoor smoking bans that make it illegal to smoke inside restaurants and public buildings. Smoking was banned on </a:t>
            </a:r>
            <a:r>
              <a:rPr lang="en-US" sz="1400" i="1" dirty="0" smtClean="0"/>
              <a:t>all airline </a:t>
            </a:r>
            <a:r>
              <a:rPr lang="en-US" sz="1400" i="1" dirty="0"/>
              <a:t>flights in the United States in 1998. Hotels have followed suit. Leading the non-smoking hotel trend have been some major hotel players, including all Starwood, Disney and Marriot</a:t>
            </a:r>
            <a:r>
              <a:rPr lang="en-US" sz="1400" i="1" dirty="0" smtClean="0"/>
              <a:t>.</a:t>
            </a:r>
            <a:endParaRPr lang="en-US" sz="1400" i="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52400"/>
            <a:ext cx="8708944" cy="240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08582"/>
            <a:ext cx="3589620" cy="2697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39150" y="304800"/>
            <a:ext cx="4038600" cy="1754326"/>
          </a:xfrm>
          <a:prstGeom prst="rect">
            <a:avLst/>
          </a:prstGeom>
          <a:noFill/>
        </p:spPr>
        <p:txBody>
          <a:bodyPr wrap="square" rtlCol="0">
            <a:spAutoFit/>
          </a:bodyPr>
          <a:lstStyle/>
          <a:p>
            <a:r>
              <a:rPr lang="en-US" sz="5400" dirty="0" smtClean="0">
                <a:solidFill>
                  <a:srgbClr val="FFFF00"/>
                </a:solidFill>
                <a:latin typeface="Times New Roman" pitchFamily="18" charset="0"/>
                <a:cs typeface="Times New Roman" pitchFamily="18" charset="0"/>
              </a:rPr>
              <a:t>SMOKING </a:t>
            </a:r>
          </a:p>
          <a:p>
            <a:r>
              <a:rPr lang="en-US" sz="5400" dirty="0" smtClean="0">
                <a:solidFill>
                  <a:srgbClr val="FFFF00"/>
                </a:solidFill>
                <a:latin typeface="Times New Roman" pitchFamily="18" charset="0"/>
                <a:cs typeface="Times New Roman" pitchFamily="18" charset="0"/>
              </a:rPr>
              <a:t>ROOMS</a:t>
            </a:r>
            <a:endParaRPr lang="en-US" sz="5400" dirty="0" smtClean="0">
              <a:solidFill>
                <a:srgbClr val="FFFF00"/>
              </a:solidFill>
              <a:latin typeface="Times New Roman" pitchFamily="18" charset="0"/>
              <a:cs typeface="Times New Roman" pitchFamily="18" charset="0"/>
            </a:endParaRPr>
          </a:p>
        </p:txBody>
      </p:sp>
      <p:sp>
        <p:nvSpPr>
          <p:cNvPr id="10" name="Rectangle 9"/>
          <p:cNvSpPr/>
          <p:nvPr/>
        </p:nvSpPr>
        <p:spPr>
          <a:xfrm>
            <a:off x="4583073" y="1915715"/>
            <a:ext cx="3351623" cy="646331"/>
          </a:xfrm>
          <a:prstGeom prst="rect">
            <a:avLst/>
          </a:prstGeom>
        </p:spPr>
        <p:txBody>
          <a:bodyPr wrap="none">
            <a:spAutoFit/>
          </a:bodyPr>
          <a:lstStyle/>
          <a:p>
            <a:pPr lvl="0"/>
            <a:r>
              <a:rPr lang="en-US" sz="3600" dirty="0">
                <a:solidFill>
                  <a:schemeClr val="bg1"/>
                </a:solidFill>
              </a:rPr>
              <a:t>FN</a:t>
            </a:r>
            <a:r>
              <a:rPr lang="en-US" sz="3600" baseline="30000" dirty="0">
                <a:solidFill>
                  <a:schemeClr val="bg1"/>
                </a:solidFill>
              </a:rPr>
              <a:t>®</a:t>
            </a:r>
            <a:r>
              <a:rPr lang="en-US" sz="3600" dirty="0">
                <a:solidFill>
                  <a:schemeClr val="bg1"/>
                </a:solidFill>
              </a:rPr>
              <a:t> </a:t>
            </a:r>
            <a:r>
              <a:rPr lang="en-US" sz="3600" dirty="0" smtClean="0">
                <a:solidFill>
                  <a:schemeClr val="bg1"/>
                </a:solidFill>
              </a:rPr>
              <a:t>COATING:</a:t>
            </a:r>
            <a:endParaRPr lang="en-US" sz="3600" dirty="0">
              <a:solidFill>
                <a:schemeClr val="bg1"/>
              </a:solidFill>
            </a:endParaRPr>
          </a:p>
        </p:txBody>
      </p:sp>
      <p:sp>
        <p:nvSpPr>
          <p:cNvPr id="11" name="Isosceles Triangle 10"/>
          <p:cNvSpPr/>
          <p:nvPr/>
        </p:nvSpPr>
        <p:spPr>
          <a:xfrm>
            <a:off x="6156927" y="4863643"/>
            <a:ext cx="2309494" cy="1841957"/>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730311" y="6290102"/>
            <a:ext cx="1679227" cy="415498"/>
          </a:xfrm>
          <a:prstGeom prst="rect">
            <a:avLst/>
          </a:prstGeom>
          <a:noFill/>
        </p:spPr>
        <p:txBody>
          <a:bodyPr wrap="square" rtlCol="0">
            <a:spAutoFit/>
          </a:bodyPr>
          <a:lstStyle/>
          <a:p>
            <a:r>
              <a:rPr lang="en-US" sz="2100" dirty="0" smtClean="0">
                <a:latin typeface="Times New Roman" pitchFamily="18" charset="0"/>
                <a:cs typeface="Times New Roman" pitchFamily="18" charset="0"/>
              </a:rPr>
              <a:t>6 MONTHS</a:t>
            </a:r>
            <a:endParaRPr lang="en-US" sz="2100" dirty="0" smtClean="0">
              <a:latin typeface="Times New Roman" pitchFamily="18" charset="0"/>
              <a:cs typeface="Times New Roman" pitchFamily="18" charset="0"/>
            </a:endParaRPr>
          </a:p>
        </p:txBody>
      </p:sp>
      <p:sp>
        <p:nvSpPr>
          <p:cNvPr id="14" name="Rectangle 13"/>
          <p:cNvSpPr/>
          <p:nvPr/>
        </p:nvSpPr>
        <p:spPr>
          <a:xfrm>
            <a:off x="4477750" y="2286000"/>
            <a:ext cx="4645417" cy="1754326"/>
          </a:xfrm>
          <a:prstGeom prst="rect">
            <a:avLst/>
          </a:prstGeom>
        </p:spPr>
        <p:txBody>
          <a:bodyPr wrap="square">
            <a:spAutoFit/>
          </a:bodyPr>
          <a:lstStyle/>
          <a:p>
            <a:pPr lvl="0"/>
            <a:r>
              <a:rPr lang="en-US" sz="2700" dirty="0" smtClean="0">
                <a:solidFill>
                  <a:schemeClr val="bg1"/>
                </a:solidFill>
              </a:rPr>
              <a:t> </a:t>
            </a:r>
          </a:p>
          <a:p>
            <a:pPr marL="457200" lvl="0" indent="-457200">
              <a:buFont typeface="Arial" pitchFamily="34" charset="0"/>
              <a:buChar char="•"/>
            </a:pPr>
            <a:r>
              <a:rPr lang="en-US" sz="2700" dirty="0" smtClean="0">
                <a:solidFill>
                  <a:srgbClr val="0000CC"/>
                </a:solidFill>
              </a:rPr>
              <a:t>FAST SMOKE REMOVAL</a:t>
            </a:r>
          </a:p>
          <a:p>
            <a:pPr marL="457200" lvl="0" indent="-457200">
              <a:buFont typeface="Arial" pitchFamily="34" charset="0"/>
              <a:buChar char="•"/>
            </a:pPr>
            <a:r>
              <a:rPr lang="en-US" sz="2700" dirty="0" smtClean="0">
                <a:solidFill>
                  <a:srgbClr val="0000CC"/>
                </a:solidFill>
              </a:rPr>
              <a:t>ODOR ELIMINATION</a:t>
            </a:r>
          </a:p>
          <a:p>
            <a:pPr marL="457200" lvl="0" indent="-457200">
              <a:buFont typeface="Arial" pitchFamily="34" charset="0"/>
              <a:buChar char="•"/>
            </a:pPr>
            <a:r>
              <a:rPr lang="en-US" sz="2700" dirty="0" smtClean="0">
                <a:solidFill>
                  <a:srgbClr val="0000CC"/>
                </a:solidFill>
              </a:rPr>
              <a:t>NO MUSTY DEPOSITS</a:t>
            </a:r>
            <a:endParaRPr lang="en-US" sz="2700" dirty="0">
              <a:solidFill>
                <a:srgbClr val="0000CC"/>
              </a:solidFill>
            </a:endParaRPr>
          </a:p>
        </p:txBody>
      </p:sp>
      <p:sp>
        <p:nvSpPr>
          <p:cNvPr id="13" name="Rectangle 12"/>
          <p:cNvSpPr/>
          <p:nvPr/>
        </p:nvSpPr>
        <p:spPr>
          <a:xfrm>
            <a:off x="4343400" y="1828800"/>
            <a:ext cx="4703567" cy="495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60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57800" y="457200"/>
            <a:ext cx="3886200" cy="6401753"/>
          </a:xfrm>
          <a:prstGeom prst="rect">
            <a:avLst/>
          </a:prstGeom>
        </p:spPr>
        <p:txBody>
          <a:bodyPr wrap="square">
            <a:spAutoFit/>
          </a:bodyPr>
          <a:lstStyle/>
          <a:p>
            <a:r>
              <a:rPr lang="en-US" sz="2700" dirty="0" smtClean="0"/>
              <a:t>FN</a:t>
            </a:r>
            <a:r>
              <a:rPr lang="en-US" sz="2700" baseline="30000" dirty="0" smtClean="0"/>
              <a:t>®</a:t>
            </a:r>
            <a:r>
              <a:rPr lang="en-US" sz="2700" dirty="0" smtClean="0"/>
              <a:t> COATINGS:</a:t>
            </a:r>
          </a:p>
          <a:p>
            <a:endParaRPr lang="en-US" sz="2700" dirty="0" smtClean="0"/>
          </a:p>
          <a:p>
            <a:endParaRPr lang="en-US" sz="2700" dirty="0" smtClean="0"/>
          </a:p>
          <a:p>
            <a:endParaRPr lang="en-US" sz="2700" dirty="0" smtClean="0"/>
          </a:p>
          <a:p>
            <a:endParaRPr lang="en-US" sz="2700" dirty="0"/>
          </a:p>
          <a:p>
            <a:endParaRPr lang="en-US" sz="2700" dirty="0" smtClean="0"/>
          </a:p>
          <a:p>
            <a:endParaRPr lang="en-US" sz="2700" dirty="0" smtClean="0"/>
          </a:p>
          <a:p>
            <a:endParaRPr lang="en-US" sz="2700" dirty="0"/>
          </a:p>
          <a:p>
            <a:r>
              <a:rPr lang="en-US" sz="2700" dirty="0" smtClean="0">
                <a:solidFill>
                  <a:srgbClr val="FF0000"/>
                </a:solidFill>
              </a:rPr>
              <a:t>REPLACES ALL THESE STEPS</a:t>
            </a:r>
          </a:p>
          <a:p>
            <a:endParaRPr lang="en-US" sz="2700" dirty="0" smtClean="0"/>
          </a:p>
          <a:p>
            <a:r>
              <a:rPr lang="en-US" sz="2300" i="1" dirty="0" smtClean="0"/>
              <a:t>SIMPLE WAY OF TURNING ANY HOTEL ROOM INTO A </a:t>
            </a:r>
            <a:r>
              <a:rPr lang="en-US" sz="2300" i="1" dirty="0"/>
              <a:t>HYPO-ALLERGENIC </a:t>
            </a:r>
            <a:r>
              <a:rPr lang="en-US" sz="2300" i="1" dirty="0" smtClean="0"/>
              <a:t>ROOM</a:t>
            </a:r>
            <a:endParaRPr lang="en-US" sz="2300" i="1" dirty="0"/>
          </a:p>
          <a:p>
            <a:endParaRPr lang="en-US" dirty="0" smtClean="0"/>
          </a:p>
        </p:txBody>
      </p:sp>
      <p:sp>
        <p:nvSpPr>
          <p:cNvPr id="4" name="TextBox 3"/>
          <p:cNvSpPr txBox="1"/>
          <p:nvPr/>
        </p:nvSpPr>
        <p:spPr>
          <a:xfrm>
            <a:off x="293959" y="415704"/>
            <a:ext cx="4267200" cy="507831"/>
          </a:xfrm>
          <a:prstGeom prst="rect">
            <a:avLst/>
          </a:prstGeom>
          <a:noFill/>
        </p:spPr>
        <p:txBody>
          <a:bodyPr wrap="square" rtlCol="0">
            <a:spAutoFit/>
          </a:bodyPr>
          <a:lstStyle/>
          <a:p>
            <a:r>
              <a:rPr lang="en-US" sz="2700" dirty="0" smtClean="0"/>
              <a:t>HYATT PROCEDURE :  </a:t>
            </a:r>
            <a:endParaRPr lang="en-US" sz="2700" dirty="0" smtClean="0">
              <a:latin typeface="Times New Roman" pitchFamily="18" charset="0"/>
              <a:cs typeface="Times New Roman" pitchFamily="18" charset="0"/>
            </a:endParaRPr>
          </a:p>
        </p:txBody>
      </p:sp>
      <p:sp>
        <p:nvSpPr>
          <p:cNvPr id="6" name="Rectangle 5"/>
          <p:cNvSpPr/>
          <p:nvPr/>
        </p:nvSpPr>
        <p:spPr>
          <a:xfrm>
            <a:off x="228600" y="1066800"/>
            <a:ext cx="4278041" cy="56477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900" b="1" dirty="0" smtClean="0"/>
              <a:t>The </a:t>
            </a:r>
            <a:r>
              <a:rPr lang="en-US" sz="1900" b="1" dirty="0"/>
              <a:t>Respire by Hyatt – Hypo-Allergenic Rooms purification process includes:</a:t>
            </a:r>
          </a:p>
          <a:p>
            <a:pPr>
              <a:buFont typeface="Arial"/>
              <a:buChar char="•"/>
            </a:pPr>
            <a:r>
              <a:rPr lang="en-US" sz="1900" dirty="0" smtClean="0"/>
              <a:t>Application </a:t>
            </a:r>
            <a:r>
              <a:rPr lang="en-US" sz="1900" dirty="0"/>
              <a:t>of PURE Shield and PURE Clean to minimize presence of allergens on carpet, upholstery and other surfaces in the room.</a:t>
            </a:r>
          </a:p>
          <a:p>
            <a:pPr>
              <a:buFont typeface="Arial"/>
              <a:buChar char="•"/>
            </a:pPr>
            <a:r>
              <a:rPr lang="en-US" sz="1900" dirty="0"/>
              <a:t>One-time shock treatment to minimize irritants.</a:t>
            </a:r>
          </a:p>
          <a:p>
            <a:pPr>
              <a:buFont typeface="Arial"/>
              <a:buChar char="•"/>
            </a:pPr>
            <a:r>
              <a:rPr lang="en-US" sz="1900" dirty="0"/>
              <a:t>Complete disinfection of Air Handling Unit and Installation of removable tea tree oil cartridge to maintain these conditions.</a:t>
            </a:r>
          </a:p>
          <a:p>
            <a:pPr>
              <a:buFont typeface="Arial"/>
              <a:buChar char="•"/>
            </a:pPr>
            <a:r>
              <a:rPr lang="en-US" sz="1900" dirty="0" smtClean="0"/>
              <a:t>Installation </a:t>
            </a:r>
            <a:r>
              <a:rPr lang="en-US" sz="1900" dirty="0"/>
              <a:t>of a powerful air purifier by </a:t>
            </a:r>
            <a:r>
              <a:rPr lang="en-US" sz="1900" dirty="0" err="1"/>
              <a:t>Healthway</a:t>
            </a:r>
            <a:r>
              <a:rPr lang="en-US" sz="1900" dirty="0"/>
              <a:t>, listed as a Class II Medical device by the F.D.A</a:t>
            </a:r>
            <a:r>
              <a:rPr lang="en-US" sz="1900" dirty="0" smtClean="0"/>
              <a:t>.</a:t>
            </a:r>
            <a:r>
              <a:rPr lang="en-US" sz="1900" dirty="0"/>
              <a:t> </a:t>
            </a:r>
            <a:endParaRPr lang="en-US" sz="1900" dirty="0" smtClean="0"/>
          </a:p>
          <a:p>
            <a:pPr>
              <a:buFont typeface="Arial"/>
              <a:buChar char="•"/>
            </a:pPr>
            <a:endParaRPr lang="en-US" sz="1900" dirty="0" smtClean="0"/>
          </a:p>
          <a:p>
            <a:pPr>
              <a:buFont typeface="Arial"/>
              <a:buChar char="•"/>
            </a:pPr>
            <a:r>
              <a:rPr lang="en-US" sz="1900" dirty="0" smtClean="0"/>
              <a:t>Installation </a:t>
            </a:r>
            <a:r>
              <a:rPr lang="en-US" sz="1900" dirty="0"/>
              <a:t>of hypo-allergenic mattress &amp; pillow encasings</a:t>
            </a:r>
            <a:r>
              <a:rPr lang="en-US" sz="1900" dirty="0" smtClean="0"/>
              <a:t>.</a:t>
            </a:r>
            <a:endParaRPr lang="en-US" sz="1900" dirty="0"/>
          </a:p>
          <a:p>
            <a:pPr>
              <a:buFont typeface="Arial"/>
              <a:buChar char="•"/>
            </a:pPr>
            <a:r>
              <a:rPr lang="en-US" sz="1900" dirty="0"/>
              <a:t>Recertification every six months</a:t>
            </a:r>
            <a:r>
              <a:rPr lang="en-US" sz="1900" dirty="0" smtClean="0"/>
              <a:t>.</a:t>
            </a:r>
            <a:endParaRPr lang="en-US" sz="1900" dirty="0"/>
          </a:p>
        </p:txBody>
      </p:sp>
      <p:sp>
        <p:nvSpPr>
          <p:cNvPr id="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5" descr="stříkání"/>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38800" y="1066800"/>
            <a:ext cx="879187" cy="8791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3" name="Picture 7" descr="štětka"/>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604271" y="1066801"/>
            <a:ext cx="879186" cy="8791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5" name="Picture 9" descr="váleček"/>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613670" y="1066800"/>
            <a:ext cx="879187" cy="879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96200" y="2743200"/>
            <a:ext cx="1219200" cy="738664"/>
          </a:xfrm>
          <a:prstGeom prst="rect">
            <a:avLst/>
          </a:prstGeom>
          <a:noFill/>
        </p:spPr>
        <p:txBody>
          <a:bodyPr wrap="square" rtlCol="0">
            <a:spAutoFit/>
          </a:bodyPr>
          <a:lstStyle/>
          <a:p>
            <a:r>
              <a:rPr lang="en-US" dirty="0" smtClean="0">
                <a:latin typeface="Times New Roman" pitchFamily="18" charset="0"/>
                <a:cs typeface="Times New Roman" pitchFamily="18" charset="0"/>
              </a:rPr>
              <a:t>UV-A LIGHT</a:t>
            </a:r>
            <a:endParaRPr lang="en-US" sz="2100" dirty="0" smtClean="0">
              <a:latin typeface="Times New Roman" pitchFamily="18" charset="0"/>
              <a:cs typeface="Times New Roman" pitchFamily="18" charset="0"/>
            </a:endParaRPr>
          </a:p>
        </p:txBody>
      </p:sp>
      <p:sp>
        <p:nvSpPr>
          <p:cNvPr id="11" name="Right Brace 10"/>
          <p:cNvSpPr/>
          <p:nvPr/>
        </p:nvSpPr>
        <p:spPr>
          <a:xfrm>
            <a:off x="4572000" y="1752600"/>
            <a:ext cx="685800" cy="3886200"/>
          </a:xfrm>
          <a:prstGeom prst="rightBrace">
            <a:avLst>
              <a:gd name="adj1" fmla="val 8333"/>
              <a:gd name="adj2" fmla="val 57487"/>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0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2438400"/>
            <a:ext cx="1136650" cy="111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705600" y="1752600"/>
            <a:ext cx="797213" cy="1169551"/>
          </a:xfrm>
          <a:prstGeom prst="rect">
            <a:avLst/>
          </a:prstGeom>
          <a:noFill/>
        </p:spPr>
        <p:txBody>
          <a:bodyPr wrap="square" rtlCol="0">
            <a:spAutoFit/>
          </a:bodyPr>
          <a:lstStyle/>
          <a:p>
            <a:r>
              <a:rPr lang="en-US" sz="7000" b="1" dirty="0" smtClean="0">
                <a:latin typeface="Times New Roman" pitchFamily="18" charset="0"/>
                <a:cs typeface="Times New Roman" pitchFamily="18" charset="0"/>
              </a:rPr>
              <a:t>+</a:t>
            </a:r>
            <a:endParaRPr lang="en-US" sz="70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526713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1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12141</TotalTime>
  <Words>874</Words>
  <Application>Microsoft Office PowerPoint</Application>
  <PresentationFormat>On-screen Show (4:3)</PresentationFormat>
  <Paragraphs>99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Advanced Materials-JTJ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Pigments Pira Berlin 2011</dc:title>
  <dc:creator>Jan Prochazka</dc:creator>
  <cp:lastModifiedBy>FNNANO</cp:lastModifiedBy>
  <cp:revision>521</cp:revision>
  <dcterms:created xsi:type="dcterms:W3CDTF">2010-04-28T22:31:12Z</dcterms:created>
  <dcterms:modified xsi:type="dcterms:W3CDTF">2012-10-01T05:37:41Z</dcterms:modified>
</cp:coreProperties>
</file>